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61" r:id="rId2"/>
  </p:sldMasterIdLst>
  <p:notesMasterIdLst>
    <p:notesMasterId r:id="rId19"/>
  </p:notesMasterIdLst>
  <p:sldIdLst>
    <p:sldId id="256" r:id="rId3"/>
    <p:sldId id="300" r:id="rId4"/>
    <p:sldId id="306" r:id="rId5"/>
    <p:sldId id="309" r:id="rId6"/>
    <p:sldId id="310" r:id="rId7"/>
    <p:sldId id="324" r:id="rId8"/>
    <p:sldId id="318" r:id="rId9"/>
    <p:sldId id="323" r:id="rId10"/>
    <p:sldId id="325" r:id="rId11"/>
    <p:sldId id="326" r:id="rId12"/>
    <p:sldId id="327" r:id="rId13"/>
    <p:sldId id="328" r:id="rId14"/>
    <p:sldId id="329" r:id="rId15"/>
    <p:sldId id="330" r:id="rId16"/>
    <p:sldId id="331" r:id="rId17"/>
    <p:sldId id="303" r:id="rId18"/>
  </p:sldIdLst>
  <p:sldSz cx="9144000" cy="6858000" type="screen4x3"/>
  <p:notesSz cx="6858000" cy="9144000"/>
  <p:embeddedFontLst>
    <p:embeddedFont>
      <p:font typeface="Abril Fatface" panose="02000503000000020003" pitchFamily="2" charset="77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entury Gothic" panose="020B050202020202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6" roundtripDataSignature="AMtx7mgoM8yKJrOd7oiamibSRhw+maeH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66BE36-76CA-40F7-A04D-99924FDE54EE}" v="119" dt="2020-06-11T01:14:42.79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966"/>
  </p:normalViewPr>
  <p:slideViewPr>
    <p:cSldViewPr snapToGrid="0" snapToObjects="1">
      <p:cViewPr varScale="1">
        <p:scale>
          <a:sx n="121" d="100"/>
          <a:sy n="121" d="100"/>
        </p:scale>
        <p:origin x="89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8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2" d="100"/>
          <a:sy n="82" d="100"/>
        </p:scale>
        <p:origin x="335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itya C." userId="52149d970a381a3d" providerId="LiveId" clId="{8F66BE36-76CA-40F7-A04D-99924FDE54EE}"/>
    <pc:docChg chg="undo redo custSel addSld delSld modSld sldOrd">
      <pc:chgData name="Aditya C." userId="52149d970a381a3d" providerId="LiveId" clId="{8F66BE36-76CA-40F7-A04D-99924FDE54EE}" dt="2020-06-11T01:15:03.467" v="5854" actId="20577"/>
      <pc:docMkLst>
        <pc:docMk/>
      </pc:docMkLst>
      <pc:sldChg chg="modSp mod">
        <pc:chgData name="Aditya C." userId="52149d970a381a3d" providerId="LiveId" clId="{8F66BE36-76CA-40F7-A04D-99924FDE54EE}" dt="2020-06-10T03:36:55.127" v="3168" actId="20577"/>
        <pc:sldMkLst>
          <pc:docMk/>
          <pc:sldMk cId="0" sldId="256"/>
        </pc:sldMkLst>
        <pc:spChg chg="mod">
          <ac:chgData name="Aditya C." userId="52149d970a381a3d" providerId="LiveId" clId="{8F66BE36-76CA-40F7-A04D-99924FDE54EE}" dt="2020-06-10T03:36:55.127" v="3168" actId="20577"/>
          <ac:spMkLst>
            <pc:docMk/>
            <pc:sldMk cId="0" sldId="256"/>
            <ac:spMk id="104" creationId="{00000000-0000-0000-0000-000000000000}"/>
          </ac:spMkLst>
        </pc:spChg>
      </pc:sldChg>
      <pc:sldChg chg="modSp mod">
        <pc:chgData name="Aditya C." userId="52149d970a381a3d" providerId="LiveId" clId="{8F66BE36-76CA-40F7-A04D-99924FDE54EE}" dt="2020-06-03T03:01:11.565" v="6" actId="20577"/>
        <pc:sldMkLst>
          <pc:docMk/>
          <pc:sldMk cId="721822129" sldId="267"/>
        </pc:sldMkLst>
        <pc:spChg chg="mod">
          <ac:chgData name="Aditya C." userId="52149d970a381a3d" providerId="LiveId" clId="{8F66BE36-76CA-40F7-A04D-99924FDE54EE}" dt="2020-06-03T03:01:11.565" v="6" actId="20577"/>
          <ac:spMkLst>
            <pc:docMk/>
            <pc:sldMk cId="721822129" sldId="267"/>
            <ac:spMk id="5" creationId="{130CED62-E065-7B4B-9D91-4B8D5E715645}"/>
          </ac:spMkLst>
        </pc:spChg>
      </pc:sldChg>
      <pc:sldChg chg="modSp mod">
        <pc:chgData name="Aditya C." userId="52149d970a381a3d" providerId="LiveId" clId="{8F66BE36-76CA-40F7-A04D-99924FDE54EE}" dt="2020-06-03T03:01:29.630" v="16" actId="20577"/>
        <pc:sldMkLst>
          <pc:docMk/>
          <pc:sldMk cId="3723515075" sldId="268"/>
        </pc:sldMkLst>
        <pc:spChg chg="mod">
          <ac:chgData name="Aditya C." userId="52149d970a381a3d" providerId="LiveId" clId="{8F66BE36-76CA-40F7-A04D-99924FDE54EE}" dt="2020-06-03T03:01:29.630" v="16" actId="20577"/>
          <ac:spMkLst>
            <pc:docMk/>
            <pc:sldMk cId="3723515075" sldId="268"/>
            <ac:spMk id="3" creationId="{2CD2D437-E61A-4148-873E-0AA793BB2044}"/>
          </ac:spMkLst>
        </pc:spChg>
      </pc:sldChg>
      <pc:sldChg chg="add del">
        <pc:chgData name="Aditya C." userId="52149d970a381a3d" providerId="LiveId" clId="{8F66BE36-76CA-40F7-A04D-99924FDE54EE}" dt="2020-06-03T02:59:39.695" v="5" actId="2696"/>
        <pc:sldMkLst>
          <pc:docMk/>
          <pc:sldMk cId="2721648732" sldId="276"/>
        </pc:sldMkLst>
      </pc:sldChg>
      <pc:sldChg chg="ord">
        <pc:chgData name="Aditya C." userId="52149d970a381a3d" providerId="LiveId" clId="{8F66BE36-76CA-40F7-A04D-99924FDE54EE}" dt="2020-06-03T03:01:49.556" v="21"/>
        <pc:sldMkLst>
          <pc:docMk/>
          <pc:sldMk cId="717520751" sldId="292"/>
        </pc:sldMkLst>
      </pc:sldChg>
      <pc:sldChg chg="add del">
        <pc:chgData name="Aditya C." userId="52149d970a381a3d" providerId="LiveId" clId="{8F66BE36-76CA-40F7-A04D-99924FDE54EE}" dt="2020-06-03T03:04:20.577" v="61" actId="47"/>
        <pc:sldMkLst>
          <pc:docMk/>
          <pc:sldMk cId="3725261957" sldId="293"/>
        </pc:sldMkLst>
      </pc:sldChg>
      <pc:sldChg chg="del ord">
        <pc:chgData name="Aditya C." userId="52149d970a381a3d" providerId="LiveId" clId="{8F66BE36-76CA-40F7-A04D-99924FDE54EE}" dt="2020-06-10T03:36:36.328" v="3157" actId="2696"/>
        <pc:sldMkLst>
          <pc:docMk/>
          <pc:sldMk cId="3088954361" sldId="296"/>
        </pc:sldMkLst>
      </pc:sldChg>
      <pc:sldChg chg="del">
        <pc:chgData name="Aditya C." userId="52149d970a381a3d" providerId="LiveId" clId="{8F66BE36-76CA-40F7-A04D-99924FDE54EE}" dt="2020-06-10T03:36:37.754" v="3158" actId="2696"/>
        <pc:sldMkLst>
          <pc:docMk/>
          <pc:sldMk cId="2930995570" sldId="297"/>
        </pc:sldMkLst>
      </pc:sldChg>
      <pc:sldChg chg="modSp mod">
        <pc:chgData name="Aditya C." userId="52149d970a381a3d" providerId="LiveId" clId="{8F66BE36-76CA-40F7-A04D-99924FDE54EE}" dt="2020-06-10T04:16:51.736" v="4890" actId="20577"/>
        <pc:sldMkLst>
          <pc:docMk/>
          <pc:sldMk cId="3665035149" sldId="300"/>
        </pc:sldMkLst>
        <pc:spChg chg="mod">
          <ac:chgData name="Aditya C." userId="52149d970a381a3d" providerId="LiveId" clId="{8F66BE36-76CA-40F7-A04D-99924FDE54EE}" dt="2020-06-10T03:36:11.860" v="3156" actId="20577"/>
          <ac:spMkLst>
            <pc:docMk/>
            <pc:sldMk cId="3665035149" sldId="300"/>
            <ac:spMk id="2" creationId="{4BC26BEF-0468-F84D-B84B-30259DE50006}"/>
          </ac:spMkLst>
        </pc:spChg>
        <pc:spChg chg="mod">
          <ac:chgData name="Aditya C." userId="52149d970a381a3d" providerId="LiveId" clId="{8F66BE36-76CA-40F7-A04D-99924FDE54EE}" dt="2020-06-10T04:16:51.736" v="4890" actId="20577"/>
          <ac:spMkLst>
            <pc:docMk/>
            <pc:sldMk cId="3665035149" sldId="300"/>
            <ac:spMk id="3" creationId="{69B034A8-B53E-D342-9F11-1CAECEE5C31F}"/>
          </ac:spMkLst>
        </pc:spChg>
      </pc:sldChg>
      <pc:sldChg chg="modSp del mod">
        <pc:chgData name="Aditya C." userId="52149d970a381a3d" providerId="LiveId" clId="{8F66BE36-76CA-40F7-A04D-99924FDE54EE}" dt="2020-06-10T03:40:42.819" v="3177" actId="47"/>
        <pc:sldMkLst>
          <pc:docMk/>
          <pc:sldMk cId="2902480342" sldId="301"/>
        </pc:sldMkLst>
        <pc:spChg chg="mod">
          <ac:chgData name="Aditya C." userId="52149d970a381a3d" providerId="LiveId" clId="{8F66BE36-76CA-40F7-A04D-99924FDE54EE}" dt="2020-06-10T03:40:40.677" v="3176" actId="20577"/>
          <ac:spMkLst>
            <pc:docMk/>
            <pc:sldMk cId="2902480342" sldId="301"/>
            <ac:spMk id="2" creationId="{4F0AB86D-69B0-DD4D-B2A8-3C6938663B9B}"/>
          </ac:spMkLst>
        </pc:spChg>
      </pc:sldChg>
      <pc:sldChg chg="addSp delSp modSp del mod ord">
        <pc:chgData name="Aditya C." userId="52149d970a381a3d" providerId="LiveId" clId="{8F66BE36-76CA-40F7-A04D-99924FDE54EE}" dt="2020-06-10T04:16:22.767" v="4848" actId="47"/>
        <pc:sldMkLst>
          <pc:docMk/>
          <pc:sldMk cId="2629645972" sldId="302"/>
        </pc:sldMkLst>
        <pc:spChg chg="mod">
          <ac:chgData name="Aditya C." userId="52149d970a381a3d" providerId="LiveId" clId="{8F66BE36-76CA-40F7-A04D-99924FDE54EE}" dt="2020-06-10T04:16:19.765" v="4847" actId="20577"/>
          <ac:spMkLst>
            <pc:docMk/>
            <pc:sldMk cId="2629645972" sldId="302"/>
            <ac:spMk id="2" creationId="{BC1DD5C1-6021-FC4F-82DA-FCBB87EDE0B4}"/>
          </ac:spMkLst>
        </pc:spChg>
        <pc:picChg chg="add del">
          <ac:chgData name="Aditya C." userId="52149d970a381a3d" providerId="LiveId" clId="{8F66BE36-76CA-40F7-A04D-99924FDE54EE}" dt="2020-06-03T02:59:16.823" v="1"/>
          <ac:picMkLst>
            <pc:docMk/>
            <pc:sldMk cId="2629645972" sldId="302"/>
            <ac:picMk id="6" creationId="{E78739F4-AAA1-49E6-A5E5-9DC5DA42FE58}"/>
          </ac:picMkLst>
        </pc:picChg>
      </pc:sldChg>
      <pc:sldChg chg="modSp add mod">
        <pc:chgData name="Aditya C." userId="52149d970a381a3d" providerId="LiveId" clId="{8F66BE36-76CA-40F7-A04D-99924FDE54EE}" dt="2020-06-11T01:15:03.467" v="5854" actId="20577"/>
        <pc:sldMkLst>
          <pc:docMk/>
          <pc:sldMk cId="1799853457" sldId="303"/>
        </pc:sldMkLst>
        <pc:spChg chg="mod">
          <ac:chgData name="Aditya C." userId="52149d970a381a3d" providerId="LiveId" clId="{8F66BE36-76CA-40F7-A04D-99924FDE54EE}" dt="2020-06-11T01:15:03.467" v="5854" actId="20577"/>
          <ac:spMkLst>
            <pc:docMk/>
            <pc:sldMk cId="1799853457" sldId="303"/>
            <ac:spMk id="3" creationId="{D8832EDF-05E4-124C-AACA-8ABCBA3087AD}"/>
          </ac:spMkLst>
        </pc:spChg>
      </pc:sldChg>
      <pc:sldChg chg="new">
        <pc:chgData name="Aditya C." userId="52149d970a381a3d" providerId="LiveId" clId="{8F66BE36-76CA-40F7-A04D-99924FDE54EE}" dt="2020-06-03T03:01:42.126" v="17" actId="680"/>
        <pc:sldMkLst>
          <pc:docMk/>
          <pc:sldMk cId="3020538081" sldId="304"/>
        </pc:sldMkLst>
      </pc:sldChg>
      <pc:sldChg chg="modSp new mod">
        <pc:chgData name="Aditya C." userId="52149d970a381a3d" providerId="LiveId" clId="{8F66BE36-76CA-40F7-A04D-99924FDE54EE}" dt="2020-06-03T03:04:11.193" v="59" actId="20577"/>
        <pc:sldMkLst>
          <pc:docMk/>
          <pc:sldMk cId="2450469406" sldId="305"/>
        </pc:sldMkLst>
        <pc:spChg chg="mod">
          <ac:chgData name="Aditya C." userId="52149d970a381a3d" providerId="LiveId" clId="{8F66BE36-76CA-40F7-A04D-99924FDE54EE}" dt="2020-06-03T03:04:11.193" v="59" actId="20577"/>
          <ac:spMkLst>
            <pc:docMk/>
            <pc:sldMk cId="2450469406" sldId="305"/>
            <ac:spMk id="2" creationId="{CCE56FFB-7F4A-4109-9E2F-88B4A8047745}"/>
          </ac:spMkLst>
        </pc:spChg>
      </pc:sldChg>
      <pc:sldChg chg="addSp delSp modSp add mod">
        <pc:chgData name="Aditya C." userId="52149d970a381a3d" providerId="LiveId" clId="{8F66BE36-76CA-40F7-A04D-99924FDE54EE}" dt="2020-06-10T03:43:48.295" v="3287" actId="1076"/>
        <pc:sldMkLst>
          <pc:docMk/>
          <pc:sldMk cId="3835130915" sldId="306"/>
        </pc:sldMkLst>
        <pc:spChg chg="mod">
          <ac:chgData name="Aditya C." userId="52149d970a381a3d" providerId="LiveId" clId="{8F66BE36-76CA-40F7-A04D-99924FDE54EE}" dt="2020-06-03T03:04:56.053" v="79" actId="20577"/>
          <ac:spMkLst>
            <pc:docMk/>
            <pc:sldMk cId="3835130915" sldId="306"/>
            <ac:spMk id="2" creationId="{4BC26BEF-0468-F84D-B84B-30259DE50006}"/>
          </ac:spMkLst>
        </pc:spChg>
        <pc:spChg chg="del mod">
          <ac:chgData name="Aditya C." userId="52149d970a381a3d" providerId="LiveId" clId="{8F66BE36-76CA-40F7-A04D-99924FDE54EE}" dt="2020-06-03T03:12:47.858" v="86" actId="478"/>
          <ac:spMkLst>
            <pc:docMk/>
            <pc:sldMk cId="3835130915" sldId="306"/>
            <ac:spMk id="3" creationId="{69B034A8-B53E-D342-9F11-1CAECEE5C31F}"/>
          </ac:spMkLst>
        </pc:spChg>
        <pc:spChg chg="add mod">
          <ac:chgData name="Aditya C." userId="52149d970a381a3d" providerId="LiveId" clId="{8F66BE36-76CA-40F7-A04D-99924FDE54EE}" dt="2020-06-10T03:43:45.992" v="3286" actId="20577"/>
          <ac:spMkLst>
            <pc:docMk/>
            <pc:sldMk cId="3835130915" sldId="306"/>
            <ac:spMk id="7" creationId="{4928A928-3E5D-410D-BAB7-1D0F412C8A97}"/>
          </ac:spMkLst>
        </pc:spChg>
        <pc:picChg chg="add mod modCrop">
          <ac:chgData name="Aditya C." userId="52149d970a381a3d" providerId="LiveId" clId="{8F66BE36-76CA-40F7-A04D-99924FDE54EE}" dt="2020-06-03T04:03:26.941" v="1150" actId="1076"/>
          <ac:picMkLst>
            <pc:docMk/>
            <pc:sldMk cId="3835130915" sldId="306"/>
            <ac:picMk id="8" creationId="{A8A230C9-69A6-4826-8D35-8FAE121A128A}"/>
          </ac:picMkLst>
        </pc:picChg>
        <pc:picChg chg="add del mod">
          <ac:chgData name="Aditya C." userId="52149d970a381a3d" providerId="LiveId" clId="{8F66BE36-76CA-40F7-A04D-99924FDE54EE}" dt="2020-06-03T03:43:45.433" v="639" actId="478"/>
          <ac:picMkLst>
            <pc:docMk/>
            <pc:sldMk cId="3835130915" sldId="306"/>
            <ac:picMk id="2050" creationId="{E58A1B4B-7BE2-497C-BCAD-E41C6AF825BA}"/>
          </ac:picMkLst>
        </pc:picChg>
        <pc:picChg chg="add mod">
          <ac:chgData name="Aditya C." userId="52149d970a381a3d" providerId="LiveId" clId="{8F66BE36-76CA-40F7-A04D-99924FDE54EE}" dt="2020-06-10T03:43:48.295" v="3287" actId="1076"/>
          <ac:picMkLst>
            <pc:docMk/>
            <pc:sldMk cId="3835130915" sldId="306"/>
            <ac:picMk id="2052" creationId="{D79516F3-584D-4C63-9B5E-83DDA651A37C}"/>
          </ac:picMkLst>
        </pc:picChg>
      </pc:sldChg>
      <pc:sldChg chg="add">
        <pc:chgData name="Aditya C." userId="52149d970a381a3d" providerId="LiveId" clId="{8F66BE36-76CA-40F7-A04D-99924FDE54EE}" dt="2020-06-03T03:12:43.452" v="84"/>
        <pc:sldMkLst>
          <pc:docMk/>
          <pc:sldMk cId="613614987" sldId="307"/>
        </pc:sldMkLst>
      </pc:sldChg>
      <pc:sldChg chg="add">
        <pc:chgData name="Aditya C." userId="52149d970a381a3d" providerId="LiveId" clId="{8F66BE36-76CA-40F7-A04D-99924FDE54EE}" dt="2020-06-03T03:12:43.629" v="85"/>
        <pc:sldMkLst>
          <pc:docMk/>
          <pc:sldMk cId="1856338451" sldId="308"/>
        </pc:sldMkLst>
      </pc:sldChg>
      <pc:sldChg chg="addSp delSp modSp add mod">
        <pc:chgData name="Aditya C." userId="52149d970a381a3d" providerId="LiveId" clId="{8F66BE36-76CA-40F7-A04D-99924FDE54EE}" dt="2020-06-03T04:15:07.738" v="1606" actId="5793"/>
        <pc:sldMkLst>
          <pc:docMk/>
          <pc:sldMk cId="1522770368" sldId="309"/>
        </pc:sldMkLst>
        <pc:spChg chg="mod">
          <ac:chgData name="Aditya C." userId="52149d970a381a3d" providerId="LiveId" clId="{8F66BE36-76CA-40F7-A04D-99924FDE54EE}" dt="2020-06-03T04:15:07.738" v="1606" actId="5793"/>
          <ac:spMkLst>
            <pc:docMk/>
            <pc:sldMk cId="1522770368" sldId="309"/>
            <ac:spMk id="7" creationId="{4928A928-3E5D-410D-BAB7-1D0F412C8A97}"/>
          </ac:spMkLst>
        </pc:spChg>
        <pc:picChg chg="add del mod">
          <ac:chgData name="Aditya C." userId="52149d970a381a3d" providerId="LiveId" clId="{8F66BE36-76CA-40F7-A04D-99924FDE54EE}" dt="2020-06-03T04:02:29.955" v="1147" actId="478"/>
          <ac:picMkLst>
            <pc:docMk/>
            <pc:sldMk cId="1522770368" sldId="309"/>
            <ac:picMk id="8" creationId="{C63183F8-0539-47E9-AFD5-397D7702F073}"/>
          </ac:picMkLst>
        </pc:picChg>
        <pc:picChg chg="add del mod">
          <ac:chgData name="Aditya C." userId="52149d970a381a3d" providerId="LiveId" clId="{8F66BE36-76CA-40F7-A04D-99924FDE54EE}" dt="2020-06-03T04:02:31.434" v="1148" actId="478"/>
          <ac:picMkLst>
            <pc:docMk/>
            <pc:sldMk cId="1522770368" sldId="309"/>
            <ac:picMk id="1026" creationId="{7C332669-6811-4A5D-B781-1DF9305557B0}"/>
          </ac:picMkLst>
        </pc:picChg>
        <pc:picChg chg="add del mod">
          <ac:chgData name="Aditya C." userId="52149d970a381a3d" providerId="LiveId" clId="{8F66BE36-76CA-40F7-A04D-99924FDE54EE}" dt="2020-06-03T03:54:05.713" v="1085" actId="478"/>
          <ac:picMkLst>
            <pc:docMk/>
            <pc:sldMk cId="1522770368" sldId="309"/>
            <ac:picMk id="1028" creationId="{DF982063-B22A-4DD0-9664-B384AC0AACEA}"/>
          </ac:picMkLst>
        </pc:picChg>
        <pc:picChg chg="add mod">
          <ac:chgData name="Aditya C." userId="52149d970a381a3d" providerId="LiveId" clId="{8F66BE36-76CA-40F7-A04D-99924FDE54EE}" dt="2020-06-03T04:10:46.183" v="1407" actId="1076"/>
          <ac:picMkLst>
            <pc:docMk/>
            <pc:sldMk cId="1522770368" sldId="309"/>
            <ac:picMk id="1030" creationId="{DD75867A-074F-4A06-8210-48D263AD99F5}"/>
          </ac:picMkLst>
        </pc:picChg>
        <pc:picChg chg="add del">
          <ac:chgData name="Aditya C." userId="52149d970a381a3d" providerId="LiveId" clId="{8F66BE36-76CA-40F7-A04D-99924FDE54EE}" dt="2020-06-03T04:06:53.116" v="1155" actId="478"/>
          <ac:picMkLst>
            <pc:docMk/>
            <pc:sldMk cId="1522770368" sldId="309"/>
            <ac:picMk id="1032" creationId="{FBFB971C-FA78-4920-A9BB-DFA4411E38E3}"/>
          </ac:picMkLst>
        </pc:picChg>
        <pc:picChg chg="add mod">
          <ac:chgData name="Aditya C." userId="52149d970a381a3d" providerId="LiveId" clId="{8F66BE36-76CA-40F7-A04D-99924FDE54EE}" dt="2020-06-03T04:10:50.496" v="1408" actId="1076"/>
          <ac:picMkLst>
            <pc:docMk/>
            <pc:sldMk cId="1522770368" sldId="309"/>
            <ac:picMk id="1034" creationId="{B5DDADF9-6CBE-4885-915F-9D8F9AE07145}"/>
          </ac:picMkLst>
        </pc:picChg>
      </pc:sldChg>
      <pc:sldChg chg="modSp add mod">
        <pc:chgData name="Aditya C." userId="52149d970a381a3d" providerId="LiveId" clId="{8F66BE36-76CA-40F7-A04D-99924FDE54EE}" dt="2020-06-10T03:47:14.047" v="3384" actId="20577"/>
        <pc:sldMkLst>
          <pc:docMk/>
          <pc:sldMk cId="449974017" sldId="310"/>
        </pc:sldMkLst>
        <pc:spChg chg="mod">
          <ac:chgData name="Aditya C." userId="52149d970a381a3d" providerId="LiveId" clId="{8F66BE36-76CA-40F7-A04D-99924FDE54EE}" dt="2020-06-10T03:47:14.047" v="3384" actId="20577"/>
          <ac:spMkLst>
            <pc:docMk/>
            <pc:sldMk cId="449974017" sldId="310"/>
            <ac:spMk id="7" creationId="{4928A928-3E5D-410D-BAB7-1D0F412C8A97}"/>
          </ac:spMkLst>
        </pc:spChg>
      </pc:sldChg>
      <pc:sldChg chg="addSp delSp modSp add mod">
        <pc:chgData name="Aditya C." userId="52149d970a381a3d" providerId="LiveId" clId="{8F66BE36-76CA-40F7-A04D-99924FDE54EE}" dt="2020-06-10T03:13:58.130" v="2312" actId="1035"/>
        <pc:sldMkLst>
          <pc:docMk/>
          <pc:sldMk cId="3001051562" sldId="311"/>
        </pc:sldMkLst>
        <pc:spChg chg="mod">
          <ac:chgData name="Aditya C." userId="52149d970a381a3d" providerId="LiveId" clId="{8F66BE36-76CA-40F7-A04D-99924FDE54EE}" dt="2020-06-03T04:19:02.277" v="1675" actId="20577"/>
          <ac:spMkLst>
            <pc:docMk/>
            <pc:sldMk cId="3001051562" sldId="311"/>
            <ac:spMk id="2" creationId="{4BC26BEF-0468-F84D-B84B-30259DE50006}"/>
          </ac:spMkLst>
        </pc:spChg>
        <pc:spChg chg="add del mod">
          <ac:chgData name="Aditya C." userId="52149d970a381a3d" providerId="LiveId" clId="{8F66BE36-76CA-40F7-A04D-99924FDE54EE}" dt="2020-06-03T04:19:02.598" v="1677" actId="478"/>
          <ac:spMkLst>
            <pc:docMk/>
            <pc:sldMk cId="3001051562" sldId="311"/>
            <ac:spMk id="3" creationId="{9D660BC7-B02B-4F13-A8C7-AE8BFE42F789}"/>
          </ac:spMkLst>
        </pc:spChg>
        <pc:spChg chg="add del">
          <ac:chgData name="Aditya C." userId="52149d970a381a3d" providerId="LiveId" clId="{8F66BE36-76CA-40F7-A04D-99924FDE54EE}" dt="2020-06-03T04:19:02.443" v="1676" actId="478"/>
          <ac:spMkLst>
            <pc:docMk/>
            <pc:sldMk cId="3001051562" sldId="311"/>
            <ac:spMk id="7" creationId="{4928A928-3E5D-410D-BAB7-1D0F412C8A97}"/>
          </ac:spMkLst>
        </pc:spChg>
        <pc:spChg chg="add del mod">
          <ac:chgData name="Aditya C." userId="52149d970a381a3d" providerId="LiveId" clId="{8F66BE36-76CA-40F7-A04D-99924FDE54EE}" dt="2020-06-03T04:20:41.327" v="1706" actId="478"/>
          <ac:spMkLst>
            <pc:docMk/>
            <pc:sldMk cId="3001051562" sldId="311"/>
            <ac:spMk id="18" creationId="{7719B03B-0F68-453B-802B-A7CED336F7F3}"/>
          </ac:spMkLst>
        </pc:spChg>
        <pc:graphicFrameChg chg="add del mod modGraphic">
          <ac:chgData name="Aditya C." userId="52149d970a381a3d" providerId="LiveId" clId="{8F66BE36-76CA-40F7-A04D-99924FDE54EE}" dt="2020-06-03T04:19:28.255" v="1686" actId="478"/>
          <ac:graphicFrameMkLst>
            <pc:docMk/>
            <pc:sldMk cId="3001051562" sldId="311"/>
            <ac:graphicFrameMk id="6" creationId="{B3425E60-D8E0-4CD8-9153-B047179F69D4}"/>
          </ac:graphicFrameMkLst>
        </pc:graphicFrameChg>
        <pc:graphicFrameChg chg="add del mod modGraphic">
          <ac:chgData name="Aditya C." userId="52149d970a381a3d" providerId="LiveId" clId="{8F66BE36-76CA-40F7-A04D-99924FDE54EE}" dt="2020-06-03T04:20:47.473" v="1707" actId="478"/>
          <ac:graphicFrameMkLst>
            <pc:docMk/>
            <pc:sldMk cId="3001051562" sldId="311"/>
            <ac:graphicFrameMk id="10" creationId="{47278F46-DD48-4748-B3A8-512F93A8C88E}"/>
          </ac:graphicFrameMkLst>
        </pc:graphicFrameChg>
        <pc:graphicFrameChg chg="add del mod modGraphic">
          <ac:chgData name="Aditya C." userId="52149d970a381a3d" providerId="LiveId" clId="{8F66BE36-76CA-40F7-A04D-99924FDE54EE}" dt="2020-06-10T03:13:58.130" v="2312" actId="1035"/>
          <ac:graphicFrameMkLst>
            <pc:docMk/>
            <pc:sldMk cId="3001051562" sldId="311"/>
            <ac:graphicFrameMk id="19" creationId="{F6422535-2FC6-4EE0-AF7D-21DA7F02717B}"/>
          </ac:graphicFrameMkLst>
        </pc:graphicFrameChg>
        <pc:picChg chg="mod">
          <ac:chgData name="Aditya C." userId="52149d970a381a3d" providerId="LiveId" clId="{8F66BE36-76CA-40F7-A04D-99924FDE54EE}" dt="2020-06-10T03:13:18.735" v="2300" actId="1076"/>
          <ac:picMkLst>
            <pc:docMk/>
            <pc:sldMk cId="3001051562" sldId="311"/>
            <ac:picMk id="6" creationId="{5F7426FE-E716-1F4A-8395-89F862E8A498}"/>
          </ac:picMkLst>
        </pc:picChg>
        <pc:picChg chg="add del">
          <ac:chgData name="Aditya C." userId="52149d970a381a3d" providerId="LiveId" clId="{8F66BE36-76CA-40F7-A04D-99924FDE54EE}" dt="2020-06-03T04:19:02.443" v="1676" actId="478"/>
          <ac:picMkLst>
            <pc:docMk/>
            <pc:sldMk cId="3001051562" sldId="311"/>
            <ac:picMk id="8" creationId="{C63183F8-0539-47E9-AFD5-397D7702F073}"/>
          </ac:picMkLst>
        </pc:picChg>
        <pc:picChg chg="add del mod">
          <ac:chgData name="Aditya C." userId="52149d970a381a3d" providerId="LiveId" clId="{8F66BE36-76CA-40F7-A04D-99924FDE54EE}" dt="2020-06-10T03:09:16.446" v="2201" actId="21"/>
          <ac:picMkLst>
            <pc:docMk/>
            <pc:sldMk cId="3001051562" sldId="311"/>
            <ac:picMk id="10" creationId="{E2472645-769B-4BFA-99F2-0E82C5C2D93E}"/>
          </ac:picMkLst>
        </pc:picChg>
        <pc:picChg chg="add del mod">
          <ac:chgData name="Aditya C." userId="52149d970a381a3d" providerId="LiveId" clId="{8F66BE36-76CA-40F7-A04D-99924FDE54EE}" dt="2020-06-03T04:19:16.592" v="1685" actId="478"/>
          <ac:picMkLst>
            <pc:docMk/>
            <pc:sldMk cId="3001051562" sldId="311"/>
            <ac:picMk id="11" creationId="{528E540B-CB29-44A1-B1D9-264BF5F17C65}"/>
          </ac:picMkLst>
        </pc:picChg>
        <pc:picChg chg="add del mod">
          <ac:chgData name="Aditya C." userId="52149d970a381a3d" providerId="LiveId" clId="{8F66BE36-76CA-40F7-A04D-99924FDE54EE}" dt="2020-06-03T04:20:19.172" v="1701" actId="478"/>
          <ac:picMkLst>
            <pc:docMk/>
            <pc:sldMk cId="3001051562" sldId="311"/>
            <ac:picMk id="13" creationId="{B5E808C4-4EAA-4805-B0C6-D2DDB2208A23}"/>
          </ac:picMkLst>
        </pc:picChg>
        <pc:picChg chg="add del mod">
          <ac:chgData name="Aditya C." userId="52149d970a381a3d" providerId="LiveId" clId="{8F66BE36-76CA-40F7-A04D-99924FDE54EE}" dt="2020-06-03T04:20:20.712" v="1702" actId="478"/>
          <ac:picMkLst>
            <pc:docMk/>
            <pc:sldMk cId="3001051562" sldId="311"/>
            <ac:picMk id="14" creationId="{29D251BC-770F-43F3-A04F-625BD6C43F19}"/>
          </ac:picMkLst>
        </pc:picChg>
        <pc:picChg chg="add del mod">
          <ac:chgData name="Aditya C." userId="52149d970a381a3d" providerId="LiveId" clId="{8F66BE36-76CA-40F7-A04D-99924FDE54EE}" dt="2020-06-03T04:20:17.336" v="1698"/>
          <ac:picMkLst>
            <pc:docMk/>
            <pc:sldMk cId="3001051562" sldId="311"/>
            <ac:picMk id="15" creationId="{1D60B2C2-2623-4E31-96A5-6714F0120B99}"/>
          </ac:picMkLst>
        </pc:picChg>
        <pc:picChg chg="add del mod">
          <ac:chgData name="Aditya C." userId="52149d970a381a3d" providerId="LiveId" clId="{8F66BE36-76CA-40F7-A04D-99924FDE54EE}" dt="2020-06-03T04:20:41.327" v="1706" actId="478"/>
          <ac:picMkLst>
            <pc:docMk/>
            <pc:sldMk cId="3001051562" sldId="311"/>
            <ac:picMk id="17" creationId="{4FBA993C-23B0-44E6-85C9-82F9CFD6A546}"/>
          </ac:picMkLst>
        </pc:picChg>
        <pc:picChg chg="add mod">
          <ac:chgData name="Aditya C." userId="52149d970a381a3d" providerId="LiveId" clId="{8F66BE36-76CA-40F7-A04D-99924FDE54EE}" dt="2020-06-10T03:13:20.129" v="2301" actId="1076"/>
          <ac:picMkLst>
            <pc:docMk/>
            <pc:sldMk cId="3001051562" sldId="311"/>
            <ac:picMk id="22" creationId="{9F50F1AE-CDC7-4F0E-82DD-AFBAA454A273}"/>
          </ac:picMkLst>
        </pc:picChg>
        <pc:picChg chg="add del">
          <ac:chgData name="Aditya C." userId="52149d970a381a3d" providerId="LiveId" clId="{8F66BE36-76CA-40F7-A04D-99924FDE54EE}" dt="2020-06-10T02:14:09.907" v="2134"/>
          <ac:picMkLst>
            <pc:docMk/>
            <pc:sldMk cId="3001051562" sldId="311"/>
            <ac:picMk id="1026" creationId="{41A883B5-CC7C-4985-80D4-817B52A48EDB}"/>
          </ac:picMkLst>
        </pc:picChg>
        <pc:picChg chg="add del">
          <ac:chgData name="Aditya C." userId="52149d970a381a3d" providerId="LiveId" clId="{8F66BE36-76CA-40F7-A04D-99924FDE54EE}" dt="2020-06-03T04:19:02.778" v="1678" actId="478"/>
          <ac:picMkLst>
            <pc:docMk/>
            <pc:sldMk cId="3001051562" sldId="311"/>
            <ac:picMk id="1026" creationId="{7C332669-6811-4A5D-B781-1DF9305557B0}"/>
          </ac:picMkLst>
        </pc:picChg>
        <pc:picChg chg="add mod">
          <ac:chgData name="Aditya C." userId="52149d970a381a3d" providerId="LiveId" clId="{8F66BE36-76CA-40F7-A04D-99924FDE54EE}" dt="2020-06-10T03:13:16.363" v="2299" actId="1076"/>
          <ac:picMkLst>
            <pc:docMk/>
            <pc:sldMk cId="3001051562" sldId="311"/>
            <ac:picMk id="1028" creationId="{C2C067D5-5E1D-43EC-B0CA-F2019483A92A}"/>
          </ac:picMkLst>
        </pc:picChg>
      </pc:sldChg>
      <pc:sldChg chg="modSp del mod">
        <pc:chgData name="Aditya C." userId="52149d970a381a3d" providerId="LiveId" clId="{8F66BE36-76CA-40F7-A04D-99924FDE54EE}" dt="2020-06-11T01:12:47.043" v="5781" actId="47"/>
        <pc:sldMkLst>
          <pc:docMk/>
          <pc:sldMk cId="3103684096" sldId="313"/>
        </pc:sldMkLst>
        <pc:spChg chg="mod">
          <ac:chgData name="Aditya C." userId="52149d970a381a3d" providerId="LiveId" clId="{8F66BE36-76CA-40F7-A04D-99924FDE54EE}" dt="2020-06-11T01:06:55.595" v="5470" actId="20577"/>
          <ac:spMkLst>
            <pc:docMk/>
            <pc:sldMk cId="3103684096" sldId="313"/>
            <ac:spMk id="3" creationId="{2510ECFD-6884-9249-AE29-8B2A0B878587}"/>
          </ac:spMkLst>
        </pc:spChg>
      </pc:sldChg>
      <pc:sldChg chg="addSp delSp modSp mod">
        <pc:chgData name="Aditya C." userId="52149d970a381a3d" providerId="LiveId" clId="{8F66BE36-76CA-40F7-A04D-99924FDE54EE}" dt="2020-06-10T03:13:09.922" v="2298" actId="1076"/>
        <pc:sldMkLst>
          <pc:docMk/>
          <pc:sldMk cId="4099784587" sldId="314"/>
        </pc:sldMkLst>
        <pc:graphicFrameChg chg="mod modGraphic">
          <ac:chgData name="Aditya C." userId="52149d970a381a3d" providerId="LiveId" clId="{8F66BE36-76CA-40F7-A04D-99924FDE54EE}" dt="2020-06-10T03:11:34.295" v="2289" actId="20577"/>
          <ac:graphicFrameMkLst>
            <pc:docMk/>
            <pc:sldMk cId="4099784587" sldId="314"/>
            <ac:graphicFrameMk id="19" creationId="{F6422535-2FC6-4EE0-AF7D-21DA7F02717B}"/>
          </ac:graphicFrameMkLst>
        </pc:graphicFrameChg>
        <pc:picChg chg="mod">
          <ac:chgData name="Aditya C." userId="52149d970a381a3d" providerId="LiveId" clId="{8F66BE36-76CA-40F7-A04D-99924FDE54EE}" dt="2020-06-10T03:12:52.514" v="2293" actId="1076"/>
          <ac:picMkLst>
            <pc:docMk/>
            <pc:sldMk cId="4099784587" sldId="314"/>
            <ac:picMk id="3" creationId="{EAEFDE2D-0EB4-CD46-AC0B-E0883F4D06B4}"/>
          </ac:picMkLst>
        </pc:picChg>
        <pc:picChg chg="del">
          <ac:chgData name="Aditya C." userId="52149d970a381a3d" providerId="LiveId" clId="{8F66BE36-76CA-40F7-A04D-99924FDE54EE}" dt="2020-06-10T02:14:38.650" v="2146" actId="21"/>
          <ac:picMkLst>
            <pc:docMk/>
            <pc:sldMk cId="4099784587" sldId="314"/>
            <ac:picMk id="7" creationId="{BBABEC64-C175-FE4F-84A8-02C4288ACBF7}"/>
          </ac:picMkLst>
        </pc:picChg>
        <pc:picChg chg="mod">
          <ac:chgData name="Aditya C." userId="52149d970a381a3d" providerId="LiveId" clId="{8F66BE36-76CA-40F7-A04D-99924FDE54EE}" dt="2020-06-10T03:12:56.663" v="2294" actId="1076"/>
          <ac:picMkLst>
            <pc:docMk/>
            <pc:sldMk cId="4099784587" sldId="314"/>
            <ac:picMk id="8" creationId="{C3D007E4-999F-8046-A9DB-F90F34BE5064}"/>
          </ac:picMkLst>
        </pc:picChg>
        <pc:picChg chg="add del mod">
          <ac:chgData name="Aditya C." userId="52149d970a381a3d" providerId="LiveId" clId="{8F66BE36-76CA-40F7-A04D-99924FDE54EE}" dt="2020-06-10T03:12:58.252" v="2295" actId="1076"/>
          <ac:picMkLst>
            <pc:docMk/>
            <pc:sldMk cId="4099784587" sldId="314"/>
            <ac:picMk id="9" creationId="{3ABB8AEC-45A6-4904-87CC-BB5BAF26FFE8}"/>
          </ac:picMkLst>
        </pc:picChg>
        <pc:picChg chg="add mod">
          <ac:chgData name="Aditya C." userId="52149d970a381a3d" providerId="LiveId" clId="{8F66BE36-76CA-40F7-A04D-99924FDE54EE}" dt="2020-06-10T03:13:09.922" v="2298" actId="1076"/>
          <ac:picMkLst>
            <pc:docMk/>
            <pc:sldMk cId="4099784587" sldId="314"/>
            <ac:picMk id="2050" creationId="{EC3332D3-9524-4971-B128-0277E67BD94C}"/>
          </ac:picMkLst>
        </pc:picChg>
      </pc:sldChg>
      <pc:sldChg chg="del">
        <pc:chgData name="Aditya C." userId="52149d970a381a3d" providerId="LiveId" clId="{8F66BE36-76CA-40F7-A04D-99924FDE54EE}" dt="2020-06-11T01:05:58.806" v="5446" actId="47"/>
        <pc:sldMkLst>
          <pc:docMk/>
          <pc:sldMk cId="2257892439" sldId="315"/>
        </pc:sldMkLst>
      </pc:sldChg>
      <pc:sldChg chg="addSp modSp del mod">
        <pc:chgData name="Aditya C." userId="52149d970a381a3d" providerId="LiveId" clId="{8F66BE36-76CA-40F7-A04D-99924FDE54EE}" dt="2020-06-11T00:52:51.994" v="4971" actId="47"/>
        <pc:sldMkLst>
          <pc:docMk/>
          <pc:sldMk cId="1102144507" sldId="316"/>
        </pc:sldMkLst>
        <pc:spChg chg="mod">
          <ac:chgData name="Aditya C." userId="52149d970a381a3d" providerId="LiveId" clId="{8F66BE36-76CA-40F7-A04D-99924FDE54EE}" dt="2020-06-11T00:52:36.918" v="4957" actId="14100"/>
          <ac:spMkLst>
            <pc:docMk/>
            <pc:sldMk cId="1102144507" sldId="316"/>
            <ac:spMk id="3" creationId="{3C5AC62E-3BA5-7140-8824-51EB026FE324}"/>
          </ac:spMkLst>
        </pc:spChg>
        <pc:picChg chg="add mod">
          <ac:chgData name="Aditya C." userId="52149d970a381a3d" providerId="LiveId" clId="{8F66BE36-76CA-40F7-A04D-99924FDE54EE}" dt="2020-06-11T00:52:20.973" v="4901" actId="14100"/>
          <ac:picMkLst>
            <pc:docMk/>
            <pc:sldMk cId="1102144507" sldId="316"/>
            <ac:picMk id="6146" creationId="{29973495-BE21-451E-9AF9-16EE15828AD4}"/>
          </ac:picMkLst>
        </pc:picChg>
      </pc:sldChg>
      <pc:sldChg chg="del">
        <pc:chgData name="Aditya C." userId="52149d970a381a3d" providerId="LiveId" clId="{8F66BE36-76CA-40F7-A04D-99924FDE54EE}" dt="2020-06-10T04:16:08.476" v="4837" actId="47"/>
        <pc:sldMkLst>
          <pc:docMk/>
          <pc:sldMk cId="1152675066" sldId="317"/>
        </pc:sldMkLst>
      </pc:sldChg>
      <pc:sldChg chg="addSp delSp modSp add mod">
        <pc:chgData name="Aditya C." userId="52149d970a381a3d" providerId="LiveId" clId="{8F66BE36-76CA-40F7-A04D-99924FDE54EE}" dt="2020-06-10T03:20:52.679" v="2589" actId="33524"/>
        <pc:sldMkLst>
          <pc:docMk/>
          <pc:sldMk cId="653926493" sldId="318"/>
        </pc:sldMkLst>
        <pc:spChg chg="mod">
          <ac:chgData name="Aditya C." userId="52149d970a381a3d" providerId="LiveId" clId="{8F66BE36-76CA-40F7-A04D-99924FDE54EE}" dt="2020-06-10T03:20:52.679" v="2589" actId="33524"/>
          <ac:spMkLst>
            <pc:docMk/>
            <pc:sldMk cId="653926493" sldId="318"/>
            <ac:spMk id="7" creationId="{4928A928-3E5D-410D-BAB7-1D0F412C8A97}"/>
          </ac:spMkLst>
        </pc:spChg>
        <pc:picChg chg="del">
          <ac:chgData name="Aditya C." userId="52149d970a381a3d" providerId="LiveId" clId="{8F66BE36-76CA-40F7-A04D-99924FDE54EE}" dt="2020-06-10T03:16:38.983" v="2335" actId="478"/>
          <ac:picMkLst>
            <pc:docMk/>
            <pc:sldMk cId="653926493" sldId="318"/>
            <ac:picMk id="8" creationId="{C63183F8-0539-47E9-AFD5-397D7702F073}"/>
          </ac:picMkLst>
        </pc:picChg>
        <pc:picChg chg="del">
          <ac:chgData name="Aditya C." userId="52149d970a381a3d" providerId="LiveId" clId="{8F66BE36-76CA-40F7-A04D-99924FDE54EE}" dt="2020-06-10T03:16:47.910" v="2336" actId="478"/>
          <ac:picMkLst>
            <pc:docMk/>
            <pc:sldMk cId="653926493" sldId="318"/>
            <ac:picMk id="1026" creationId="{7C332669-6811-4A5D-B781-1DF9305557B0}"/>
          </ac:picMkLst>
        </pc:picChg>
        <pc:picChg chg="add del">
          <ac:chgData name="Aditya C." userId="52149d970a381a3d" providerId="LiveId" clId="{8F66BE36-76CA-40F7-A04D-99924FDE54EE}" dt="2020-06-10T03:17:29.782" v="2338"/>
          <ac:picMkLst>
            <pc:docMk/>
            <pc:sldMk cId="653926493" sldId="318"/>
            <ac:picMk id="3074" creationId="{4474BE77-A0FA-4313-8006-116B66D0CA8E}"/>
          </ac:picMkLst>
        </pc:picChg>
        <pc:picChg chg="add mod">
          <ac:chgData name="Aditya C." userId="52149d970a381a3d" providerId="LiveId" clId="{8F66BE36-76CA-40F7-A04D-99924FDE54EE}" dt="2020-06-10T03:18:37.391" v="2341" actId="14100"/>
          <ac:picMkLst>
            <pc:docMk/>
            <pc:sldMk cId="653926493" sldId="318"/>
            <ac:picMk id="3076" creationId="{D56DB1C1-7E24-4153-99A7-4E4177E21733}"/>
          </ac:picMkLst>
        </pc:picChg>
      </pc:sldChg>
      <pc:sldChg chg="addSp delSp modSp add del mod">
        <pc:chgData name="Aditya C." userId="52149d970a381a3d" providerId="LiveId" clId="{8F66BE36-76CA-40F7-A04D-99924FDE54EE}" dt="2020-06-10T03:50:33.895" v="3386" actId="47"/>
        <pc:sldMkLst>
          <pc:docMk/>
          <pc:sldMk cId="419041851" sldId="319"/>
        </pc:sldMkLst>
        <pc:spChg chg="mod">
          <ac:chgData name="Aditya C." userId="52149d970a381a3d" providerId="LiveId" clId="{8F66BE36-76CA-40F7-A04D-99924FDE54EE}" dt="2020-06-10T03:41:08.975" v="3186" actId="20577"/>
          <ac:spMkLst>
            <pc:docMk/>
            <pc:sldMk cId="419041851" sldId="319"/>
            <ac:spMk id="2" creationId="{4BC26BEF-0468-F84D-B84B-30259DE50006}"/>
          </ac:spMkLst>
        </pc:spChg>
        <pc:spChg chg="mod">
          <ac:chgData name="Aditya C." userId="52149d970a381a3d" providerId="LiveId" clId="{8F66BE36-76CA-40F7-A04D-99924FDE54EE}" dt="2020-06-10T03:41:14.358" v="3205" actId="20577"/>
          <ac:spMkLst>
            <pc:docMk/>
            <pc:sldMk cId="419041851" sldId="319"/>
            <ac:spMk id="7" creationId="{4928A928-3E5D-410D-BAB7-1D0F412C8A97}"/>
          </ac:spMkLst>
        </pc:spChg>
        <pc:picChg chg="del">
          <ac:chgData name="Aditya C." userId="52149d970a381a3d" providerId="LiveId" clId="{8F66BE36-76CA-40F7-A04D-99924FDE54EE}" dt="2020-06-10T03:41:17.023" v="3206" actId="478"/>
          <ac:picMkLst>
            <pc:docMk/>
            <pc:sldMk cId="419041851" sldId="319"/>
            <ac:picMk id="1030" creationId="{DD75867A-074F-4A06-8210-48D263AD99F5}"/>
          </ac:picMkLst>
        </pc:picChg>
        <pc:picChg chg="del">
          <ac:chgData name="Aditya C." userId="52149d970a381a3d" providerId="LiveId" clId="{8F66BE36-76CA-40F7-A04D-99924FDE54EE}" dt="2020-06-10T03:41:17.351" v="3207" actId="478"/>
          <ac:picMkLst>
            <pc:docMk/>
            <pc:sldMk cId="419041851" sldId="319"/>
            <ac:picMk id="1034" creationId="{B5DDADF9-6CBE-4885-915F-9D8F9AE07145}"/>
          </ac:picMkLst>
        </pc:picChg>
        <pc:picChg chg="add del mod">
          <ac:chgData name="Aditya C." userId="52149d970a381a3d" providerId="LiveId" clId="{8F66BE36-76CA-40F7-A04D-99924FDE54EE}" dt="2020-06-10T03:50:32.422" v="3385" actId="478"/>
          <ac:picMkLst>
            <pc:docMk/>
            <pc:sldMk cId="419041851" sldId="319"/>
            <ac:picMk id="4098" creationId="{C517B48E-9EF4-4B0F-A166-C261533C8FA4}"/>
          </ac:picMkLst>
        </pc:picChg>
      </pc:sldChg>
      <pc:sldChg chg="addSp modSp add mod">
        <pc:chgData name="Aditya C." userId="52149d970a381a3d" providerId="LiveId" clId="{8F66BE36-76CA-40F7-A04D-99924FDE54EE}" dt="2020-06-11T01:14:36.097" v="5795" actId="1076"/>
        <pc:sldMkLst>
          <pc:docMk/>
          <pc:sldMk cId="2747519672" sldId="319"/>
        </pc:sldMkLst>
        <pc:spChg chg="mod">
          <ac:chgData name="Aditya C." userId="52149d970a381a3d" providerId="LiveId" clId="{8F66BE36-76CA-40F7-A04D-99924FDE54EE}" dt="2020-06-10T03:50:43.689" v="3402" actId="20577"/>
          <ac:spMkLst>
            <pc:docMk/>
            <pc:sldMk cId="2747519672" sldId="319"/>
            <ac:spMk id="2" creationId="{9AD724BC-CB95-924F-92A7-1C4BA3049736}"/>
          </ac:spMkLst>
        </pc:spChg>
        <pc:spChg chg="mod">
          <ac:chgData name="Aditya C." userId="52149d970a381a3d" providerId="LiveId" clId="{8F66BE36-76CA-40F7-A04D-99924FDE54EE}" dt="2020-06-11T01:14:18.790" v="5791" actId="14100"/>
          <ac:spMkLst>
            <pc:docMk/>
            <pc:sldMk cId="2747519672" sldId="319"/>
            <ac:spMk id="3" creationId="{2CD2D437-E61A-4148-873E-0AA793BB2044}"/>
          </ac:spMkLst>
        </pc:spChg>
        <pc:picChg chg="add mod">
          <ac:chgData name="Aditya C." userId="52149d970a381a3d" providerId="LiveId" clId="{8F66BE36-76CA-40F7-A04D-99924FDE54EE}" dt="2020-06-11T01:14:36.097" v="5795" actId="1076"/>
          <ac:picMkLst>
            <pc:docMk/>
            <pc:sldMk cId="2747519672" sldId="319"/>
            <ac:picMk id="7" creationId="{F61847C9-ABAE-49BD-8074-BEACC2454506}"/>
          </ac:picMkLst>
        </pc:picChg>
      </pc:sldChg>
      <pc:sldChg chg="addSp delSp modSp add mod">
        <pc:chgData name="Aditya C." userId="52149d970a381a3d" providerId="LiveId" clId="{8F66BE36-76CA-40F7-A04D-99924FDE54EE}" dt="2020-06-10T04:16:04.089" v="4836" actId="20577"/>
        <pc:sldMkLst>
          <pc:docMk/>
          <pc:sldMk cId="260903989" sldId="320"/>
        </pc:sldMkLst>
        <pc:spChg chg="mod">
          <ac:chgData name="Aditya C." userId="52149d970a381a3d" providerId="LiveId" clId="{8F66BE36-76CA-40F7-A04D-99924FDE54EE}" dt="2020-06-10T04:08:52.944" v="4465" actId="20577"/>
          <ac:spMkLst>
            <pc:docMk/>
            <pc:sldMk cId="260903989" sldId="320"/>
            <ac:spMk id="2" creationId="{9AD724BC-CB95-924F-92A7-1C4BA3049736}"/>
          </ac:spMkLst>
        </pc:spChg>
        <pc:spChg chg="mod">
          <ac:chgData name="Aditya C." userId="52149d970a381a3d" providerId="LiveId" clId="{8F66BE36-76CA-40F7-A04D-99924FDE54EE}" dt="2020-06-10T04:16:04.089" v="4836" actId="20577"/>
          <ac:spMkLst>
            <pc:docMk/>
            <pc:sldMk cId="260903989" sldId="320"/>
            <ac:spMk id="3" creationId="{2CD2D437-E61A-4148-873E-0AA793BB2044}"/>
          </ac:spMkLst>
        </pc:spChg>
        <pc:picChg chg="add mod">
          <ac:chgData name="Aditya C." userId="52149d970a381a3d" providerId="LiveId" clId="{8F66BE36-76CA-40F7-A04D-99924FDE54EE}" dt="2020-06-10T04:13:06.506" v="4571" actId="1076"/>
          <ac:picMkLst>
            <pc:docMk/>
            <pc:sldMk cId="260903989" sldId="320"/>
            <ac:picMk id="5122" creationId="{2F7E8F5D-902D-461C-9259-27828200CA66}"/>
          </ac:picMkLst>
        </pc:picChg>
        <pc:picChg chg="add del mod">
          <ac:chgData name="Aditya C." userId="52149d970a381a3d" providerId="LiveId" clId="{8F66BE36-76CA-40F7-A04D-99924FDE54EE}" dt="2020-06-10T04:13:56.504" v="4574" actId="478"/>
          <ac:picMkLst>
            <pc:docMk/>
            <pc:sldMk cId="260903989" sldId="320"/>
            <ac:picMk id="5124" creationId="{A1591A41-0C17-4A20-A38F-02E1CDB86168}"/>
          </ac:picMkLst>
        </pc:picChg>
        <pc:picChg chg="add mod">
          <ac:chgData name="Aditya C." userId="52149d970a381a3d" providerId="LiveId" clId="{8F66BE36-76CA-40F7-A04D-99924FDE54EE}" dt="2020-06-10T04:14:13.206" v="4577" actId="1076"/>
          <ac:picMkLst>
            <pc:docMk/>
            <pc:sldMk cId="260903989" sldId="320"/>
            <ac:picMk id="5126" creationId="{0DEFFDE3-F496-4EED-AF2A-7614719D4A06}"/>
          </ac:picMkLst>
        </pc:picChg>
      </pc:sldChg>
      <pc:sldChg chg="modSp add mod">
        <pc:chgData name="Aditya C." userId="52149d970a381a3d" providerId="LiveId" clId="{8F66BE36-76CA-40F7-A04D-99924FDE54EE}" dt="2020-06-10T04:16:45.371" v="4884" actId="20577"/>
        <pc:sldMkLst>
          <pc:docMk/>
          <pc:sldMk cId="192776812" sldId="321"/>
        </pc:sldMkLst>
        <pc:spChg chg="mod">
          <ac:chgData name="Aditya C." userId="52149d970a381a3d" providerId="LiveId" clId="{8F66BE36-76CA-40F7-A04D-99924FDE54EE}" dt="2020-06-10T04:16:30.808" v="4855" actId="20577"/>
          <ac:spMkLst>
            <pc:docMk/>
            <pc:sldMk cId="192776812" sldId="321"/>
            <ac:spMk id="2" creationId="{4BC26BEF-0468-F84D-B84B-30259DE50006}"/>
          </ac:spMkLst>
        </pc:spChg>
        <pc:spChg chg="mod">
          <ac:chgData name="Aditya C." userId="52149d970a381a3d" providerId="LiveId" clId="{8F66BE36-76CA-40F7-A04D-99924FDE54EE}" dt="2020-06-10T04:16:45.371" v="4884" actId="20577"/>
          <ac:spMkLst>
            <pc:docMk/>
            <pc:sldMk cId="192776812" sldId="321"/>
            <ac:spMk id="3" creationId="{69B034A8-B53E-D342-9F11-1CAECEE5C31F}"/>
          </ac:spMkLst>
        </pc:spChg>
      </pc:sldChg>
      <pc:sldChg chg="addSp delSp modSp add mod">
        <pc:chgData name="Aditya C." userId="52149d970a381a3d" providerId="LiveId" clId="{8F66BE36-76CA-40F7-A04D-99924FDE54EE}" dt="2020-06-11T00:59:55.095" v="5445" actId="14100"/>
        <pc:sldMkLst>
          <pc:docMk/>
          <pc:sldMk cId="3970904719" sldId="322"/>
        </pc:sldMkLst>
        <pc:spChg chg="mod">
          <ac:chgData name="Aditya C." userId="52149d970a381a3d" providerId="LiveId" clId="{8F66BE36-76CA-40F7-A04D-99924FDE54EE}" dt="2020-06-11T00:52:43.370" v="4970" actId="20577"/>
          <ac:spMkLst>
            <pc:docMk/>
            <pc:sldMk cId="3970904719" sldId="322"/>
            <ac:spMk id="2" creationId="{9AD724BC-CB95-924F-92A7-1C4BA3049736}"/>
          </ac:spMkLst>
        </pc:spChg>
        <pc:spChg chg="mod">
          <ac:chgData name="Aditya C." userId="52149d970a381a3d" providerId="LiveId" clId="{8F66BE36-76CA-40F7-A04D-99924FDE54EE}" dt="2020-06-11T00:59:05.584" v="5436" actId="20577"/>
          <ac:spMkLst>
            <pc:docMk/>
            <pc:sldMk cId="3970904719" sldId="322"/>
            <ac:spMk id="3" creationId="{2CD2D437-E61A-4148-873E-0AA793BB2044}"/>
          </ac:spMkLst>
        </pc:spChg>
        <pc:picChg chg="add mod">
          <ac:chgData name="Aditya C." userId="52149d970a381a3d" providerId="LiveId" clId="{8F66BE36-76CA-40F7-A04D-99924FDE54EE}" dt="2020-06-11T00:59:55.095" v="5445" actId="14100"/>
          <ac:picMkLst>
            <pc:docMk/>
            <pc:sldMk cId="3970904719" sldId="322"/>
            <ac:picMk id="7" creationId="{17387B30-FDE0-464A-A1E8-969AAF3C2FB7}"/>
          </ac:picMkLst>
        </pc:picChg>
        <pc:picChg chg="add del mod">
          <ac:chgData name="Aditya C." userId="52149d970a381a3d" providerId="LiveId" clId="{8F66BE36-76CA-40F7-A04D-99924FDE54EE}" dt="2020-06-11T00:52:57.575" v="4975" actId="478"/>
          <ac:picMkLst>
            <pc:docMk/>
            <pc:sldMk cId="3970904719" sldId="322"/>
            <ac:picMk id="8" creationId="{ADA2C85D-B23E-42BB-AD2E-342BE798CD21}"/>
          </ac:picMkLst>
        </pc:picChg>
        <pc:picChg chg="del">
          <ac:chgData name="Aditya C." userId="52149d970a381a3d" providerId="LiveId" clId="{8F66BE36-76CA-40F7-A04D-99924FDE54EE}" dt="2020-06-11T00:52:55.809" v="4973" actId="478"/>
          <ac:picMkLst>
            <pc:docMk/>
            <pc:sldMk cId="3970904719" sldId="322"/>
            <ac:picMk id="5122" creationId="{2F7E8F5D-902D-461C-9259-27828200CA66}"/>
          </ac:picMkLst>
        </pc:picChg>
        <pc:picChg chg="del mod">
          <ac:chgData name="Aditya C." userId="52149d970a381a3d" providerId="LiveId" clId="{8F66BE36-76CA-40F7-A04D-99924FDE54EE}" dt="2020-06-11T00:52:55.809" v="4973" actId="478"/>
          <ac:picMkLst>
            <pc:docMk/>
            <pc:sldMk cId="3970904719" sldId="322"/>
            <ac:picMk id="5126" creationId="{0DEFFDE3-F496-4EED-AF2A-7614719D4A06}"/>
          </ac:picMkLst>
        </pc:picChg>
        <pc:picChg chg="add del">
          <ac:chgData name="Aditya C." userId="52149d970a381a3d" providerId="LiveId" clId="{8F66BE36-76CA-40F7-A04D-99924FDE54EE}" dt="2020-06-11T00:53:03.723" v="4977"/>
          <ac:picMkLst>
            <pc:docMk/>
            <pc:sldMk cId="3970904719" sldId="322"/>
            <ac:picMk id="7170" creationId="{CF9ADA57-408F-4080-BAB1-4D6830C8439E}"/>
          </ac:picMkLst>
        </pc:picChg>
        <pc:picChg chg="add del mod">
          <ac:chgData name="Aditya C." userId="52149d970a381a3d" providerId="LiveId" clId="{8F66BE36-76CA-40F7-A04D-99924FDE54EE}" dt="2020-06-11T00:59:07.547" v="5437" actId="478"/>
          <ac:picMkLst>
            <pc:docMk/>
            <pc:sldMk cId="3970904719" sldId="322"/>
            <ac:picMk id="7172" creationId="{D45D45BF-88DA-4E23-BAB6-0FF42EF74783}"/>
          </ac:picMkLst>
        </pc:picChg>
      </pc:sldChg>
      <pc:sldChg chg="addSp delSp modSp add mod">
        <pc:chgData name="Aditya C." userId="52149d970a381a3d" providerId="LiveId" clId="{8F66BE36-76CA-40F7-A04D-99924FDE54EE}" dt="2020-06-11T01:09:33.765" v="5780" actId="20577"/>
        <pc:sldMkLst>
          <pc:docMk/>
          <pc:sldMk cId="247003076" sldId="323"/>
        </pc:sldMkLst>
        <pc:spChg chg="mod">
          <ac:chgData name="Aditya C." userId="52149d970a381a3d" providerId="LiveId" clId="{8F66BE36-76CA-40F7-A04D-99924FDE54EE}" dt="2020-06-11T01:07:07.711" v="5495" actId="20577"/>
          <ac:spMkLst>
            <pc:docMk/>
            <pc:sldMk cId="247003076" sldId="323"/>
            <ac:spMk id="2" creationId="{9AD724BC-CB95-924F-92A7-1C4BA3049736}"/>
          </ac:spMkLst>
        </pc:spChg>
        <pc:spChg chg="mod">
          <ac:chgData name="Aditya C." userId="52149d970a381a3d" providerId="LiveId" clId="{8F66BE36-76CA-40F7-A04D-99924FDE54EE}" dt="2020-06-11T01:09:33.765" v="5780" actId="20577"/>
          <ac:spMkLst>
            <pc:docMk/>
            <pc:sldMk cId="247003076" sldId="323"/>
            <ac:spMk id="3" creationId="{2CD2D437-E61A-4148-873E-0AA793BB2044}"/>
          </ac:spMkLst>
        </pc:spChg>
        <pc:picChg chg="del">
          <ac:chgData name="Aditya C." userId="52149d970a381a3d" providerId="LiveId" clId="{8F66BE36-76CA-40F7-A04D-99924FDE54EE}" dt="2020-06-11T01:08:43.744" v="5765" actId="478"/>
          <ac:picMkLst>
            <pc:docMk/>
            <pc:sldMk cId="247003076" sldId="323"/>
            <ac:picMk id="7" creationId="{17387B30-FDE0-464A-A1E8-969AAF3C2FB7}"/>
          </ac:picMkLst>
        </pc:picChg>
        <pc:picChg chg="add mod">
          <ac:chgData name="Aditya C." userId="52149d970a381a3d" providerId="LiveId" clId="{8F66BE36-76CA-40F7-A04D-99924FDE54EE}" dt="2020-06-11T01:09:24.823" v="5773" actId="1076"/>
          <ac:picMkLst>
            <pc:docMk/>
            <pc:sldMk cId="247003076" sldId="323"/>
            <ac:picMk id="8194" creationId="{98B2F83D-A4EA-4E19-82FC-4FD17E086914}"/>
          </ac:picMkLst>
        </pc:picChg>
      </pc:sldChg>
    </pc:docChg>
  </pc:docChgLst>
  <pc:docChgLst>
    <pc:chgData name="Aditya C." userId="52149d970a381a3d" providerId="LiveId" clId="{2B6FA2CE-EDA2-144C-9BAC-20C9B7E33DB0}"/>
    <pc:docChg chg="undo custSel addSld delSld modSld sldOrd">
      <pc:chgData name="Aditya C." userId="52149d970a381a3d" providerId="LiveId" clId="{2B6FA2CE-EDA2-144C-9BAC-20C9B7E33DB0}" dt="2020-06-08T02:43:25.803" v="3823" actId="20577"/>
      <pc:docMkLst>
        <pc:docMk/>
      </pc:docMkLst>
      <pc:sldChg chg="modSp">
        <pc:chgData name="Aditya C." userId="52149d970a381a3d" providerId="LiveId" clId="{2B6FA2CE-EDA2-144C-9BAC-20C9B7E33DB0}" dt="2020-06-03T00:06:56.024" v="27" actId="27636"/>
        <pc:sldMkLst>
          <pc:docMk/>
          <pc:sldMk cId="0" sldId="256"/>
        </pc:sldMkLst>
        <pc:spChg chg="mod">
          <ac:chgData name="Aditya C." userId="52149d970a381a3d" providerId="LiveId" clId="{2B6FA2CE-EDA2-144C-9BAC-20C9B7E33DB0}" dt="2020-06-03T00:06:56.024" v="27" actId="27636"/>
          <ac:spMkLst>
            <pc:docMk/>
            <pc:sldMk cId="0" sldId="256"/>
            <ac:spMk id="104" creationId="{00000000-0000-0000-0000-000000000000}"/>
          </ac:spMkLst>
        </pc:spChg>
      </pc:sldChg>
      <pc:sldChg chg="del">
        <pc:chgData name="Aditya C." userId="52149d970a381a3d" providerId="LiveId" clId="{2B6FA2CE-EDA2-144C-9BAC-20C9B7E33DB0}" dt="2020-06-03T00:07:41.738" v="69" actId="2696"/>
        <pc:sldMkLst>
          <pc:docMk/>
          <pc:sldMk cId="917321645" sldId="259"/>
        </pc:sldMkLst>
      </pc:sldChg>
      <pc:sldChg chg="del">
        <pc:chgData name="Aditya C." userId="52149d970a381a3d" providerId="LiveId" clId="{2B6FA2CE-EDA2-144C-9BAC-20C9B7E33DB0}" dt="2020-06-03T00:07:42.797" v="70" actId="2696"/>
        <pc:sldMkLst>
          <pc:docMk/>
          <pc:sldMk cId="437145475" sldId="260"/>
        </pc:sldMkLst>
      </pc:sldChg>
      <pc:sldChg chg="del">
        <pc:chgData name="Aditya C." userId="52149d970a381a3d" providerId="LiveId" clId="{2B6FA2CE-EDA2-144C-9BAC-20C9B7E33DB0}" dt="2020-06-03T00:07:43.566" v="71" actId="2696"/>
        <pc:sldMkLst>
          <pc:docMk/>
          <pc:sldMk cId="3623176128" sldId="261"/>
        </pc:sldMkLst>
      </pc:sldChg>
      <pc:sldChg chg="del">
        <pc:chgData name="Aditya C." userId="52149d970a381a3d" providerId="LiveId" clId="{2B6FA2CE-EDA2-144C-9BAC-20C9B7E33DB0}" dt="2020-06-03T00:07:44.262" v="72" actId="2696"/>
        <pc:sldMkLst>
          <pc:docMk/>
          <pc:sldMk cId="2639156806" sldId="262"/>
        </pc:sldMkLst>
      </pc:sldChg>
      <pc:sldChg chg="del">
        <pc:chgData name="Aditya C." userId="52149d970a381a3d" providerId="LiveId" clId="{2B6FA2CE-EDA2-144C-9BAC-20C9B7E33DB0}" dt="2020-06-03T00:07:44.671" v="73" actId="2696"/>
        <pc:sldMkLst>
          <pc:docMk/>
          <pc:sldMk cId="4201545221" sldId="263"/>
        </pc:sldMkLst>
      </pc:sldChg>
      <pc:sldChg chg="del">
        <pc:chgData name="Aditya C." userId="52149d970a381a3d" providerId="LiveId" clId="{2B6FA2CE-EDA2-144C-9BAC-20C9B7E33DB0}" dt="2020-06-03T00:07:45.100" v="74" actId="2696"/>
        <pc:sldMkLst>
          <pc:docMk/>
          <pc:sldMk cId="4028511659" sldId="264"/>
        </pc:sldMkLst>
      </pc:sldChg>
      <pc:sldChg chg="del">
        <pc:chgData name="Aditya C." userId="52149d970a381a3d" providerId="LiveId" clId="{2B6FA2CE-EDA2-144C-9BAC-20C9B7E33DB0}" dt="2020-06-03T00:07:45.512" v="75" actId="2696"/>
        <pc:sldMkLst>
          <pc:docMk/>
          <pc:sldMk cId="455002087" sldId="265"/>
        </pc:sldMkLst>
      </pc:sldChg>
      <pc:sldChg chg="del">
        <pc:chgData name="Aditya C." userId="52149d970a381a3d" providerId="LiveId" clId="{2B6FA2CE-EDA2-144C-9BAC-20C9B7E33DB0}" dt="2020-06-03T00:07:45.806" v="76" actId="2696"/>
        <pc:sldMkLst>
          <pc:docMk/>
          <pc:sldMk cId="33674652" sldId="266"/>
        </pc:sldMkLst>
      </pc:sldChg>
      <pc:sldChg chg="modSp del">
        <pc:chgData name="Aditya C." userId="52149d970a381a3d" providerId="LiveId" clId="{2B6FA2CE-EDA2-144C-9BAC-20C9B7E33DB0}" dt="2020-06-03T16:48:09.747" v="911" actId="2696"/>
        <pc:sldMkLst>
          <pc:docMk/>
          <pc:sldMk cId="721822129" sldId="267"/>
        </pc:sldMkLst>
        <pc:spChg chg="mod">
          <ac:chgData name="Aditya C." userId="52149d970a381a3d" providerId="LiveId" clId="{2B6FA2CE-EDA2-144C-9BAC-20C9B7E33DB0}" dt="2020-06-03T00:06:32.776" v="5" actId="20577"/>
          <ac:spMkLst>
            <pc:docMk/>
            <pc:sldMk cId="721822129" sldId="267"/>
            <ac:spMk id="2" creationId="{D9FD2001-1DC3-C144-ADB3-32F8AC8751EB}"/>
          </ac:spMkLst>
        </pc:spChg>
        <pc:spChg chg="mod">
          <ac:chgData name="Aditya C." userId="52149d970a381a3d" providerId="LiveId" clId="{2B6FA2CE-EDA2-144C-9BAC-20C9B7E33DB0}" dt="2020-06-03T01:54:22.459" v="680" actId="20577"/>
          <ac:spMkLst>
            <pc:docMk/>
            <pc:sldMk cId="721822129" sldId="267"/>
            <ac:spMk id="5" creationId="{130CED62-E065-7B4B-9D91-4B8D5E715645}"/>
          </ac:spMkLst>
        </pc:spChg>
      </pc:sldChg>
      <pc:sldChg chg="modSp ord">
        <pc:chgData name="Aditya C." userId="52149d970a381a3d" providerId="LiveId" clId="{2B6FA2CE-EDA2-144C-9BAC-20C9B7E33DB0}" dt="2020-06-05T00:30:57.786" v="3123" actId="20577"/>
        <pc:sldMkLst>
          <pc:docMk/>
          <pc:sldMk cId="3723515075" sldId="268"/>
        </pc:sldMkLst>
        <pc:spChg chg="mod">
          <ac:chgData name="Aditya C." userId="52149d970a381a3d" providerId="LiveId" clId="{2B6FA2CE-EDA2-144C-9BAC-20C9B7E33DB0}" dt="2020-06-05T00:30:57.786" v="3123" actId="20577"/>
          <ac:spMkLst>
            <pc:docMk/>
            <pc:sldMk cId="3723515075" sldId="268"/>
            <ac:spMk id="3" creationId="{2CD2D437-E61A-4148-873E-0AA793BB2044}"/>
          </ac:spMkLst>
        </pc:spChg>
      </pc:sldChg>
      <pc:sldChg chg="del">
        <pc:chgData name="Aditya C." userId="52149d970a381a3d" providerId="LiveId" clId="{2B6FA2CE-EDA2-144C-9BAC-20C9B7E33DB0}" dt="2020-06-03T00:07:46.803" v="79" actId="2696"/>
        <pc:sldMkLst>
          <pc:docMk/>
          <pc:sldMk cId="3174656060" sldId="269"/>
        </pc:sldMkLst>
      </pc:sldChg>
      <pc:sldChg chg="del">
        <pc:chgData name="Aditya C." userId="52149d970a381a3d" providerId="LiveId" clId="{2B6FA2CE-EDA2-144C-9BAC-20C9B7E33DB0}" dt="2020-06-03T00:07:47.134" v="80" actId="2696"/>
        <pc:sldMkLst>
          <pc:docMk/>
          <pc:sldMk cId="2459531987" sldId="270"/>
        </pc:sldMkLst>
      </pc:sldChg>
      <pc:sldChg chg="del">
        <pc:chgData name="Aditya C." userId="52149d970a381a3d" providerId="LiveId" clId="{2B6FA2CE-EDA2-144C-9BAC-20C9B7E33DB0}" dt="2020-06-03T00:07:47.419" v="81" actId="2696"/>
        <pc:sldMkLst>
          <pc:docMk/>
          <pc:sldMk cId="233593698" sldId="271"/>
        </pc:sldMkLst>
      </pc:sldChg>
      <pc:sldChg chg="add del">
        <pc:chgData name="Aditya C." userId="52149d970a381a3d" providerId="LiveId" clId="{2B6FA2CE-EDA2-144C-9BAC-20C9B7E33DB0}" dt="2020-06-03T00:07:49.304" v="84" actId="2696"/>
        <pc:sldMkLst>
          <pc:docMk/>
          <pc:sldMk cId="2721648732" sldId="276"/>
        </pc:sldMkLst>
      </pc:sldChg>
      <pc:sldChg chg="addSp delSp modSp del">
        <pc:chgData name="Aditya C." userId="52149d970a381a3d" providerId="LiveId" clId="{2B6FA2CE-EDA2-144C-9BAC-20C9B7E33DB0}" dt="2020-06-03T00:07:39.690" v="67" actId="2696"/>
        <pc:sldMkLst>
          <pc:docMk/>
          <pc:sldMk cId="2479113911" sldId="277"/>
        </pc:sldMkLst>
        <pc:spChg chg="mod">
          <ac:chgData name="Aditya C." userId="52149d970a381a3d" providerId="LiveId" clId="{2B6FA2CE-EDA2-144C-9BAC-20C9B7E33DB0}" dt="2020-06-03T00:06:50.489" v="25" actId="20577"/>
          <ac:spMkLst>
            <pc:docMk/>
            <pc:sldMk cId="2479113911" sldId="277"/>
            <ac:spMk id="3" creationId="{3380A104-6220-124C-84D2-4ED3CC328326}"/>
          </ac:spMkLst>
        </pc:spChg>
        <pc:spChg chg="add mod">
          <ac:chgData name="Aditya C." userId="52149d970a381a3d" providerId="LiveId" clId="{2B6FA2CE-EDA2-144C-9BAC-20C9B7E33DB0}" dt="2020-06-03T00:07:36.285" v="65" actId="1076"/>
          <ac:spMkLst>
            <pc:docMk/>
            <pc:sldMk cId="2479113911" sldId="277"/>
            <ac:spMk id="4" creationId="{30D72CF4-68AC-9146-B9A8-7B3CEFC34E69}"/>
          </ac:spMkLst>
        </pc:spChg>
        <pc:spChg chg="del">
          <ac:chgData name="Aditya C." userId="52149d970a381a3d" providerId="LiveId" clId="{2B6FA2CE-EDA2-144C-9BAC-20C9B7E33DB0}" dt="2020-06-03T00:06:59.842" v="28" actId="478"/>
          <ac:spMkLst>
            <pc:docMk/>
            <pc:sldMk cId="2479113911" sldId="277"/>
            <ac:spMk id="6147" creationId="{00000000-0000-0000-0000-000000000000}"/>
          </ac:spMkLst>
        </pc:spChg>
        <pc:spChg chg="add del">
          <ac:chgData name="Aditya C." userId="52149d970a381a3d" providerId="LiveId" clId="{2B6FA2CE-EDA2-144C-9BAC-20C9B7E33DB0}" dt="2020-06-03T00:07:35.928" v="64" actId="478"/>
          <ac:spMkLst>
            <pc:docMk/>
            <pc:sldMk cId="2479113911" sldId="277"/>
            <ac:spMk id="6152" creationId="{00000000-0000-0000-0000-000000000000}"/>
          </ac:spMkLst>
        </pc:spChg>
        <pc:grpChg chg="del">
          <ac:chgData name="Aditya C." userId="52149d970a381a3d" providerId="LiveId" clId="{2B6FA2CE-EDA2-144C-9BAC-20C9B7E33DB0}" dt="2020-06-03T00:06:55.336" v="26" actId="478"/>
          <ac:grpSpMkLst>
            <pc:docMk/>
            <pc:sldMk cId="2479113911" sldId="277"/>
            <ac:grpSpMk id="6149" creationId="{00000000-0000-0000-0000-000000000000}"/>
          </ac:grpSpMkLst>
        </pc:grpChg>
      </pc:sldChg>
      <pc:sldChg chg="del">
        <pc:chgData name="Aditya C." userId="52149d970a381a3d" providerId="LiveId" clId="{2B6FA2CE-EDA2-144C-9BAC-20C9B7E33DB0}" dt="2020-06-03T00:07:46.147" v="77" actId="2696"/>
        <pc:sldMkLst>
          <pc:docMk/>
          <pc:sldMk cId="3070954177" sldId="278"/>
        </pc:sldMkLst>
      </pc:sldChg>
      <pc:sldChg chg="del">
        <pc:chgData name="Aditya C." userId="52149d970a381a3d" providerId="LiveId" clId="{2B6FA2CE-EDA2-144C-9BAC-20C9B7E33DB0}" dt="2020-06-03T00:07:46.445" v="78" actId="2696"/>
        <pc:sldMkLst>
          <pc:docMk/>
          <pc:sldMk cId="910661039" sldId="279"/>
        </pc:sldMkLst>
      </pc:sldChg>
      <pc:sldChg chg="del">
        <pc:chgData name="Aditya C." userId="52149d970a381a3d" providerId="LiveId" clId="{2B6FA2CE-EDA2-144C-9BAC-20C9B7E33DB0}" dt="2020-06-03T00:07:47.810" v="82" actId="2696"/>
        <pc:sldMkLst>
          <pc:docMk/>
          <pc:sldMk cId="2189151760" sldId="289"/>
        </pc:sldMkLst>
      </pc:sldChg>
      <pc:sldChg chg="del">
        <pc:chgData name="Aditya C." userId="52149d970a381a3d" providerId="LiveId" clId="{2B6FA2CE-EDA2-144C-9BAC-20C9B7E33DB0}" dt="2020-06-03T00:07:40.938" v="68" actId="2696"/>
        <pc:sldMkLst>
          <pc:docMk/>
          <pc:sldMk cId="308032193" sldId="290"/>
        </pc:sldMkLst>
      </pc:sldChg>
      <pc:sldChg chg="modSp add del">
        <pc:chgData name="Aditya C." userId="52149d970a381a3d" providerId="LiveId" clId="{2B6FA2CE-EDA2-144C-9BAC-20C9B7E33DB0}" dt="2020-06-03T00:08:07.067" v="92" actId="2696"/>
        <pc:sldMkLst>
          <pc:docMk/>
          <pc:sldMk cId="531930978" sldId="291"/>
        </pc:sldMkLst>
        <pc:spChg chg="mod">
          <ac:chgData name="Aditya C." userId="52149d970a381a3d" providerId="LiveId" clId="{2B6FA2CE-EDA2-144C-9BAC-20C9B7E33DB0}" dt="2020-06-03T00:08:01.448" v="90" actId="20577"/>
          <ac:spMkLst>
            <pc:docMk/>
            <pc:sldMk cId="531930978" sldId="291"/>
            <ac:spMk id="2" creationId="{9AD724BC-CB95-924F-92A7-1C4BA3049736}"/>
          </ac:spMkLst>
        </pc:spChg>
      </pc:sldChg>
      <pc:sldChg chg="addSp delSp modSp add del">
        <pc:chgData name="Aditya C." userId="52149d970a381a3d" providerId="LiveId" clId="{2B6FA2CE-EDA2-144C-9BAC-20C9B7E33DB0}" dt="2020-06-03T16:48:15.742" v="912" actId="2696"/>
        <pc:sldMkLst>
          <pc:docMk/>
          <pc:sldMk cId="717520751" sldId="292"/>
        </pc:sldMkLst>
        <pc:spChg chg="mod">
          <ac:chgData name="Aditya C." userId="52149d970a381a3d" providerId="LiveId" clId="{2B6FA2CE-EDA2-144C-9BAC-20C9B7E33DB0}" dt="2020-06-03T00:08:56.095" v="157" actId="20577"/>
          <ac:spMkLst>
            <pc:docMk/>
            <pc:sldMk cId="717520751" sldId="292"/>
            <ac:spMk id="2" creationId="{11C5B187-BB82-C24B-9E4A-9AF32F071826}"/>
          </ac:spMkLst>
        </pc:spChg>
        <pc:spChg chg="mod">
          <ac:chgData name="Aditya C." userId="52149d970a381a3d" providerId="LiveId" clId="{2B6FA2CE-EDA2-144C-9BAC-20C9B7E33DB0}" dt="2020-06-03T00:11:14.728" v="263" actId="20577"/>
          <ac:spMkLst>
            <pc:docMk/>
            <pc:sldMk cId="717520751" sldId="292"/>
            <ac:spMk id="3" creationId="{3EB7C269-F124-BD4D-94CF-B8C7E43AD0B8}"/>
          </ac:spMkLst>
        </pc:spChg>
        <pc:picChg chg="add del">
          <ac:chgData name="Aditya C." userId="52149d970a381a3d" providerId="LiveId" clId="{2B6FA2CE-EDA2-144C-9BAC-20C9B7E33DB0}" dt="2020-06-03T00:10:14.591" v="162"/>
          <ac:picMkLst>
            <pc:docMk/>
            <pc:sldMk cId="717520751" sldId="292"/>
            <ac:picMk id="6" creationId="{F50194B6-20AF-7844-A219-2E6123D23382}"/>
          </ac:picMkLst>
        </pc:picChg>
        <pc:picChg chg="add del mod">
          <ac:chgData name="Aditya C." userId="52149d970a381a3d" providerId="LiveId" clId="{2B6FA2CE-EDA2-144C-9BAC-20C9B7E33DB0}" dt="2020-06-03T00:10:22.889" v="170"/>
          <ac:picMkLst>
            <pc:docMk/>
            <pc:sldMk cId="717520751" sldId="292"/>
            <ac:picMk id="7" creationId="{03F49C3F-4D92-1144-A57C-7A26621A1D19}"/>
          </ac:picMkLst>
        </pc:picChg>
        <pc:picChg chg="add mod">
          <ac:chgData name="Aditya C." userId="52149d970a381a3d" providerId="LiveId" clId="{2B6FA2CE-EDA2-144C-9BAC-20C9B7E33DB0}" dt="2020-06-03T00:11:08.418" v="258" actId="1076"/>
          <ac:picMkLst>
            <pc:docMk/>
            <pc:sldMk cId="717520751" sldId="292"/>
            <ac:picMk id="8" creationId="{C1FDBF85-86EF-C048-B26D-7EAF9F43D366}"/>
          </ac:picMkLst>
        </pc:picChg>
      </pc:sldChg>
      <pc:sldChg chg="addSp modSp add del">
        <pc:chgData name="Aditya C." userId="52149d970a381a3d" providerId="LiveId" clId="{2B6FA2CE-EDA2-144C-9BAC-20C9B7E33DB0}" dt="2020-06-03T16:48:18.540" v="914" actId="2696"/>
        <pc:sldMkLst>
          <pc:docMk/>
          <pc:sldMk cId="3725261957" sldId="293"/>
        </pc:sldMkLst>
        <pc:spChg chg="mod">
          <ac:chgData name="Aditya C." userId="52149d970a381a3d" providerId="LiveId" clId="{2B6FA2CE-EDA2-144C-9BAC-20C9B7E33DB0}" dt="2020-06-03T00:08:12.160" v="99" actId="20577"/>
          <ac:spMkLst>
            <pc:docMk/>
            <pc:sldMk cId="3725261957" sldId="293"/>
            <ac:spMk id="2" creationId="{7AD16FE8-83B8-3447-9B5C-083D62455F77}"/>
          </ac:spMkLst>
        </pc:spChg>
        <pc:spChg chg="mod">
          <ac:chgData name="Aditya C." userId="52149d970a381a3d" providerId="LiveId" clId="{2B6FA2CE-EDA2-144C-9BAC-20C9B7E33DB0}" dt="2020-06-03T00:09:14.968" v="160" actId="20577"/>
          <ac:spMkLst>
            <pc:docMk/>
            <pc:sldMk cId="3725261957" sldId="293"/>
            <ac:spMk id="3" creationId="{36DA8F69-075F-D94D-A13F-789FD61ECABB}"/>
          </ac:spMkLst>
        </pc:spChg>
        <pc:picChg chg="add mod">
          <ac:chgData name="Aditya C." userId="52149d970a381a3d" providerId="LiveId" clId="{2B6FA2CE-EDA2-144C-9BAC-20C9B7E33DB0}" dt="2020-06-03T00:08:42.605" v="138" actId="1076"/>
          <ac:picMkLst>
            <pc:docMk/>
            <pc:sldMk cId="3725261957" sldId="293"/>
            <ac:picMk id="6" creationId="{9E471942-B00F-FC43-B78B-B087A7CE0B59}"/>
          </ac:picMkLst>
        </pc:picChg>
      </pc:sldChg>
      <pc:sldChg chg="addSp delSp modSp add ord">
        <pc:chgData name="Aditya C." userId="52149d970a381a3d" providerId="LiveId" clId="{2B6FA2CE-EDA2-144C-9BAC-20C9B7E33DB0}" dt="2020-06-05T02:36:43.624" v="3147" actId="1076"/>
        <pc:sldMkLst>
          <pc:docMk/>
          <pc:sldMk cId="3382397786" sldId="294"/>
        </pc:sldMkLst>
        <pc:spChg chg="mod">
          <ac:chgData name="Aditya C." userId="52149d970a381a3d" providerId="LiveId" clId="{2B6FA2CE-EDA2-144C-9BAC-20C9B7E33DB0}" dt="2020-06-03T00:11:31.539" v="277" actId="20577"/>
          <ac:spMkLst>
            <pc:docMk/>
            <pc:sldMk cId="3382397786" sldId="294"/>
            <ac:spMk id="2" creationId="{D1831382-470D-CC4E-89AA-B24EB9226AFD}"/>
          </ac:spMkLst>
        </pc:spChg>
        <pc:spChg chg="mod">
          <ac:chgData name="Aditya C." userId="52149d970a381a3d" providerId="LiveId" clId="{2B6FA2CE-EDA2-144C-9BAC-20C9B7E33DB0}" dt="2020-06-05T02:36:37.264" v="3146" actId="14100"/>
          <ac:spMkLst>
            <pc:docMk/>
            <pc:sldMk cId="3382397786" sldId="294"/>
            <ac:spMk id="3" creationId="{DD650053-2A1A-644A-AF2F-23679855E6FE}"/>
          </ac:spMkLst>
        </pc:spChg>
        <pc:spChg chg="add mod">
          <ac:chgData name="Aditya C." userId="52149d970a381a3d" providerId="LiveId" clId="{2B6FA2CE-EDA2-144C-9BAC-20C9B7E33DB0}" dt="2020-06-05T00:12:12.627" v="1997" actId="164"/>
          <ac:spMkLst>
            <pc:docMk/>
            <pc:sldMk cId="3382397786" sldId="294"/>
            <ac:spMk id="7" creationId="{D5ED370F-CC62-6B46-9868-704C0DD633C9}"/>
          </ac:spMkLst>
        </pc:spChg>
        <pc:grpChg chg="add del mod">
          <ac:chgData name="Aditya C." userId="52149d970a381a3d" providerId="LiveId" clId="{2B6FA2CE-EDA2-144C-9BAC-20C9B7E33DB0}" dt="2020-06-05T00:26:48.886" v="2959" actId="478"/>
          <ac:grpSpMkLst>
            <pc:docMk/>
            <pc:sldMk cId="3382397786" sldId="294"/>
            <ac:grpSpMk id="8" creationId="{519F679B-307C-3341-9ED9-0F8647EE004E}"/>
          </ac:grpSpMkLst>
        </pc:grpChg>
        <pc:picChg chg="add mod modCrop">
          <ac:chgData name="Aditya C." userId="52149d970a381a3d" providerId="LiveId" clId="{2B6FA2CE-EDA2-144C-9BAC-20C9B7E33DB0}" dt="2020-06-05T00:12:12.627" v="1997" actId="164"/>
          <ac:picMkLst>
            <pc:docMk/>
            <pc:sldMk cId="3382397786" sldId="294"/>
            <ac:picMk id="6" creationId="{FA6DEB29-A1EA-264F-B31C-A26A4E85E15A}"/>
          </ac:picMkLst>
        </pc:picChg>
        <pc:picChg chg="add mod modCrop">
          <ac:chgData name="Aditya C." userId="52149d970a381a3d" providerId="LiveId" clId="{2B6FA2CE-EDA2-144C-9BAC-20C9B7E33DB0}" dt="2020-06-05T02:36:43.624" v="3147" actId="1076"/>
          <ac:picMkLst>
            <pc:docMk/>
            <pc:sldMk cId="3382397786" sldId="294"/>
            <ac:picMk id="9" creationId="{EBB5EC5A-35F3-7A48-B908-AE49BCA90280}"/>
          </ac:picMkLst>
        </pc:picChg>
        <pc:picChg chg="add mod modCrop">
          <ac:chgData name="Aditya C." userId="52149d970a381a3d" providerId="LiveId" clId="{2B6FA2CE-EDA2-144C-9BAC-20C9B7E33DB0}" dt="2020-06-05T02:36:33.656" v="3144" actId="1076"/>
          <ac:picMkLst>
            <pc:docMk/>
            <pc:sldMk cId="3382397786" sldId="294"/>
            <ac:picMk id="10" creationId="{035FFD0D-5097-C94A-B9C8-528E270EB525}"/>
          </ac:picMkLst>
        </pc:picChg>
      </pc:sldChg>
      <pc:sldChg chg="modSp add del ord">
        <pc:chgData name="Aditya C." userId="52149d970a381a3d" providerId="LiveId" clId="{2B6FA2CE-EDA2-144C-9BAC-20C9B7E33DB0}" dt="2020-06-04T23:45:35.199" v="1901" actId="2696"/>
        <pc:sldMkLst>
          <pc:docMk/>
          <pc:sldMk cId="867597350" sldId="295"/>
        </pc:sldMkLst>
        <pc:spChg chg="mod">
          <ac:chgData name="Aditya C." userId="52149d970a381a3d" providerId="LiveId" clId="{2B6FA2CE-EDA2-144C-9BAC-20C9B7E33DB0}" dt="2020-06-03T00:11:45.482" v="288" actId="20577"/>
          <ac:spMkLst>
            <pc:docMk/>
            <pc:sldMk cId="867597350" sldId="295"/>
            <ac:spMk id="2" creationId="{602B7130-0116-1E46-802D-7169327F5FD2}"/>
          </ac:spMkLst>
        </pc:spChg>
      </pc:sldChg>
      <pc:sldChg chg="modSp add ord">
        <pc:chgData name="Aditya C." userId="52149d970a381a3d" providerId="LiveId" clId="{2B6FA2CE-EDA2-144C-9BAC-20C9B7E33DB0}" dt="2020-06-07T23:09:43.816" v="3755" actId="20577"/>
        <pc:sldMkLst>
          <pc:docMk/>
          <pc:sldMk cId="3088954361" sldId="296"/>
        </pc:sldMkLst>
        <pc:spChg chg="mod">
          <ac:chgData name="Aditya C." userId="52149d970a381a3d" providerId="LiveId" clId="{2B6FA2CE-EDA2-144C-9BAC-20C9B7E33DB0}" dt="2020-06-04T23:35:20.602" v="1848" actId="20577"/>
          <ac:spMkLst>
            <pc:docMk/>
            <pc:sldMk cId="3088954361" sldId="296"/>
            <ac:spMk id="2" creationId="{C15F1E32-4E25-7147-B805-ACF66809426E}"/>
          </ac:spMkLst>
        </pc:spChg>
        <pc:spChg chg="mod">
          <ac:chgData name="Aditya C." userId="52149d970a381a3d" providerId="LiveId" clId="{2B6FA2CE-EDA2-144C-9BAC-20C9B7E33DB0}" dt="2020-06-07T23:09:43.816" v="3755" actId="20577"/>
          <ac:spMkLst>
            <pc:docMk/>
            <pc:sldMk cId="3088954361" sldId="296"/>
            <ac:spMk id="3" creationId="{ECBDE3D2-D12D-8142-A4A1-E33BB38DEDE0}"/>
          </ac:spMkLst>
        </pc:spChg>
      </pc:sldChg>
      <pc:sldChg chg="modSp add ord modTransition">
        <pc:chgData name="Aditya C." userId="52149d970a381a3d" providerId="LiveId" clId="{2B6FA2CE-EDA2-144C-9BAC-20C9B7E33DB0}" dt="2020-06-05T02:40:06.171" v="3148"/>
        <pc:sldMkLst>
          <pc:docMk/>
          <pc:sldMk cId="2930995570" sldId="297"/>
        </pc:sldMkLst>
        <pc:spChg chg="mod">
          <ac:chgData name="Aditya C." userId="52149d970a381a3d" providerId="LiveId" clId="{2B6FA2CE-EDA2-144C-9BAC-20C9B7E33DB0}" dt="2020-06-03T00:23:37.926" v="357" actId="20577"/>
          <ac:spMkLst>
            <pc:docMk/>
            <pc:sldMk cId="2930995570" sldId="297"/>
            <ac:spMk id="2" creationId="{68D2E414-9D1C-944C-8669-95B4D3F9A124}"/>
          </ac:spMkLst>
        </pc:spChg>
      </pc:sldChg>
      <pc:sldChg chg="modSp add del ord">
        <pc:chgData name="Aditya C." userId="52149d970a381a3d" providerId="LiveId" clId="{2B6FA2CE-EDA2-144C-9BAC-20C9B7E33DB0}" dt="2020-06-04T23:45:26.097" v="1899" actId="2696"/>
        <pc:sldMkLst>
          <pc:docMk/>
          <pc:sldMk cId="4200859238" sldId="298"/>
        </pc:sldMkLst>
        <pc:spChg chg="mod">
          <ac:chgData name="Aditya C." userId="52149d970a381a3d" providerId="LiveId" clId="{2B6FA2CE-EDA2-144C-9BAC-20C9B7E33DB0}" dt="2020-06-03T00:24:40.088" v="392" actId="20577"/>
          <ac:spMkLst>
            <pc:docMk/>
            <pc:sldMk cId="4200859238" sldId="298"/>
            <ac:spMk id="2" creationId="{DB00E94A-ADAD-C84E-B16F-75F5C6C713BF}"/>
          </ac:spMkLst>
        </pc:spChg>
      </pc:sldChg>
      <pc:sldChg chg="modSp add del ord">
        <pc:chgData name="Aditya C." userId="52149d970a381a3d" providerId="LiveId" clId="{2B6FA2CE-EDA2-144C-9BAC-20C9B7E33DB0}" dt="2020-06-04T23:45:28.314" v="1900" actId="2696"/>
        <pc:sldMkLst>
          <pc:docMk/>
          <pc:sldMk cId="2058969461" sldId="299"/>
        </pc:sldMkLst>
        <pc:spChg chg="mod">
          <ac:chgData name="Aditya C." userId="52149d970a381a3d" providerId="LiveId" clId="{2B6FA2CE-EDA2-144C-9BAC-20C9B7E33DB0}" dt="2020-06-03T00:24:54.839" v="425" actId="20577"/>
          <ac:spMkLst>
            <pc:docMk/>
            <pc:sldMk cId="2058969461" sldId="299"/>
            <ac:spMk id="2" creationId="{AB0BD874-8756-3E4E-8E0B-6CAA339CC78B}"/>
          </ac:spMkLst>
        </pc:spChg>
      </pc:sldChg>
      <pc:sldChg chg="modSp add">
        <pc:chgData name="Aditya C." userId="52149d970a381a3d" providerId="LiveId" clId="{2B6FA2CE-EDA2-144C-9BAC-20C9B7E33DB0}" dt="2020-06-07T23:13:14.577" v="3806" actId="20577"/>
        <pc:sldMkLst>
          <pc:docMk/>
          <pc:sldMk cId="3665035149" sldId="300"/>
        </pc:sldMkLst>
        <pc:spChg chg="mod">
          <ac:chgData name="Aditya C." userId="52149d970a381a3d" providerId="LiveId" clId="{2B6FA2CE-EDA2-144C-9BAC-20C9B7E33DB0}" dt="2020-06-04T23:26:28.262" v="1704" actId="20577"/>
          <ac:spMkLst>
            <pc:docMk/>
            <pc:sldMk cId="3665035149" sldId="300"/>
            <ac:spMk id="2" creationId="{4BC26BEF-0468-F84D-B84B-30259DE50006}"/>
          </ac:spMkLst>
        </pc:spChg>
        <pc:spChg chg="mod">
          <ac:chgData name="Aditya C." userId="52149d970a381a3d" providerId="LiveId" clId="{2B6FA2CE-EDA2-144C-9BAC-20C9B7E33DB0}" dt="2020-06-07T23:13:14.577" v="3806" actId="20577"/>
          <ac:spMkLst>
            <pc:docMk/>
            <pc:sldMk cId="3665035149" sldId="300"/>
            <ac:spMk id="3" creationId="{69B034A8-B53E-D342-9F11-1CAECEE5C31F}"/>
          </ac:spMkLst>
        </pc:spChg>
      </pc:sldChg>
      <pc:sldChg chg="modSp add del">
        <pc:chgData name="Aditya C." userId="52149d970a381a3d" providerId="LiveId" clId="{2B6FA2CE-EDA2-144C-9BAC-20C9B7E33DB0}" dt="2020-06-03T01:47:09.001" v="611" actId="2696"/>
        <pc:sldMkLst>
          <pc:docMk/>
          <pc:sldMk cId="1581992061" sldId="301"/>
        </pc:sldMkLst>
        <pc:spChg chg="mod">
          <ac:chgData name="Aditya C." userId="52149d970a381a3d" providerId="LiveId" clId="{2B6FA2CE-EDA2-144C-9BAC-20C9B7E33DB0}" dt="2020-06-03T01:46:49.448" v="599" actId="5793"/>
          <ac:spMkLst>
            <pc:docMk/>
            <pc:sldMk cId="1581992061" sldId="301"/>
            <ac:spMk id="3" creationId="{3865CD68-549A-B246-A97C-B32BE0637400}"/>
          </ac:spMkLst>
        </pc:spChg>
      </pc:sldChg>
      <pc:sldChg chg="modSp add ord">
        <pc:chgData name="Aditya C." userId="52149d970a381a3d" providerId="LiveId" clId="{2B6FA2CE-EDA2-144C-9BAC-20C9B7E33DB0}" dt="2020-06-04T23:34:10.295" v="1815"/>
        <pc:sldMkLst>
          <pc:docMk/>
          <pc:sldMk cId="2902480342" sldId="301"/>
        </pc:sldMkLst>
        <pc:spChg chg="mod">
          <ac:chgData name="Aditya C." userId="52149d970a381a3d" providerId="LiveId" clId="{2B6FA2CE-EDA2-144C-9BAC-20C9B7E33DB0}" dt="2020-06-03T01:54:44.144" v="687" actId="20577"/>
          <ac:spMkLst>
            <pc:docMk/>
            <pc:sldMk cId="2902480342" sldId="301"/>
            <ac:spMk id="2" creationId="{4F0AB86D-69B0-DD4D-B2A8-3C6938663B9B}"/>
          </ac:spMkLst>
        </pc:spChg>
        <pc:spChg chg="mod">
          <ac:chgData name="Aditya C." userId="52149d970a381a3d" providerId="LiveId" clId="{2B6FA2CE-EDA2-144C-9BAC-20C9B7E33DB0}" dt="2020-06-03T01:56:18.500" v="905" actId="20577"/>
          <ac:spMkLst>
            <pc:docMk/>
            <pc:sldMk cId="2902480342" sldId="301"/>
            <ac:spMk id="3" creationId="{930BB941-4482-F244-B6ED-FBD250E36FE2}"/>
          </ac:spMkLst>
        </pc:spChg>
      </pc:sldChg>
      <pc:sldChg chg="modSp add ord">
        <pc:chgData name="Aditya C." userId="52149d970a381a3d" providerId="LiveId" clId="{2B6FA2CE-EDA2-144C-9BAC-20C9B7E33DB0}" dt="2020-06-05T03:34:32.623" v="3349" actId="20577"/>
        <pc:sldMkLst>
          <pc:docMk/>
          <pc:sldMk cId="2629645972" sldId="302"/>
        </pc:sldMkLst>
        <pc:spChg chg="mod">
          <ac:chgData name="Aditya C." userId="52149d970a381a3d" providerId="LiveId" clId="{2B6FA2CE-EDA2-144C-9BAC-20C9B7E33DB0}" dt="2020-06-04T23:35:25.186" v="1858" actId="20577"/>
          <ac:spMkLst>
            <pc:docMk/>
            <pc:sldMk cId="2629645972" sldId="302"/>
            <ac:spMk id="2" creationId="{BC1DD5C1-6021-FC4F-82DA-FCBB87EDE0B4}"/>
          </ac:spMkLst>
        </pc:spChg>
        <pc:spChg chg="mod">
          <ac:chgData name="Aditya C." userId="52149d970a381a3d" providerId="LiveId" clId="{2B6FA2CE-EDA2-144C-9BAC-20C9B7E33DB0}" dt="2020-06-05T03:34:32.623" v="3349" actId="20577"/>
          <ac:spMkLst>
            <pc:docMk/>
            <pc:sldMk cId="2629645972" sldId="302"/>
            <ac:spMk id="3" creationId="{ECF34928-E23A-4044-A90A-4F303241C412}"/>
          </ac:spMkLst>
        </pc:spChg>
      </pc:sldChg>
      <pc:sldChg chg="del">
        <pc:chgData name="Aditya C." userId="52149d970a381a3d" providerId="LiveId" clId="{2B6FA2CE-EDA2-144C-9BAC-20C9B7E33DB0}" dt="2020-06-04T23:35:31.500" v="1860" actId="2696"/>
        <pc:sldMkLst>
          <pc:docMk/>
          <pc:sldMk cId="3020538081" sldId="304"/>
        </pc:sldMkLst>
      </pc:sldChg>
      <pc:sldChg chg="del">
        <pc:chgData name="Aditya C." userId="52149d970a381a3d" providerId="LiveId" clId="{2B6FA2CE-EDA2-144C-9BAC-20C9B7E33DB0}" dt="2020-06-03T16:48:16.746" v="913" actId="2696"/>
        <pc:sldMkLst>
          <pc:docMk/>
          <pc:sldMk cId="2450469406" sldId="305"/>
        </pc:sldMkLst>
      </pc:sldChg>
      <pc:sldChg chg="del">
        <pc:chgData name="Aditya C." userId="52149d970a381a3d" providerId="LiveId" clId="{2B6FA2CE-EDA2-144C-9BAC-20C9B7E33DB0}" dt="2020-06-03T16:47:47.831" v="906" actId="2696"/>
        <pc:sldMkLst>
          <pc:docMk/>
          <pc:sldMk cId="613614987" sldId="307"/>
        </pc:sldMkLst>
      </pc:sldChg>
      <pc:sldChg chg="del">
        <pc:chgData name="Aditya C." userId="52149d970a381a3d" providerId="LiveId" clId="{2B6FA2CE-EDA2-144C-9BAC-20C9B7E33DB0}" dt="2020-06-03T16:47:53.831" v="907" actId="2696"/>
        <pc:sldMkLst>
          <pc:docMk/>
          <pc:sldMk cId="1856338451" sldId="308"/>
        </pc:sldMkLst>
      </pc:sldChg>
      <pc:sldChg chg="addSp delSp modSp">
        <pc:chgData name="Aditya C." userId="52149d970a381a3d" providerId="LiveId" clId="{2B6FA2CE-EDA2-144C-9BAC-20C9B7E33DB0}" dt="2020-06-05T03:01:08.399" v="3263" actId="20577"/>
        <pc:sldMkLst>
          <pc:docMk/>
          <pc:sldMk cId="3001051562" sldId="311"/>
        </pc:sldMkLst>
        <pc:graphicFrameChg chg="mod modGraphic">
          <ac:chgData name="Aditya C." userId="52149d970a381a3d" providerId="LiveId" clId="{2B6FA2CE-EDA2-144C-9BAC-20C9B7E33DB0}" dt="2020-06-05T03:01:08.399" v="3263" actId="20577"/>
          <ac:graphicFrameMkLst>
            <pc:docMk/>
            <pc:sldMk cId="3001051562" sldId="311"/>
            <ac:graphicFrameMk id="19" creationId="{F6422535-2FC6-4EE0-AF7D-21DA7F02717B}"/>
          </ac:graphicFrameMkLst>
        </pc:graphicFrameChg>
        <pc:picChg chg="add del mod modCrop">
          <ac:chgData name="Aditya C." userId="52149d970a381a3d" providerId="LiveId" clId="{2B6FA2CE-EDA2-144C-9BAC-20C9B7E33DB0}" dt="2020-06-05T03:00:50.927" v="3225" actId="478"/>
          <ac:picMkLst>
            <pc:docMk/>
            <pc:sldMk cId="3001051562" sldId="311"/>
            <ac:picMk id="3" creationId="{EAEFDE2D-0EB4-CD46-AC0B-E0883F4D06B4}"/>
          </ac:picMkLst>
        </pc:picChg>
        <pc:picChg chg="add mod modCrop">
          <ac:chgData name="Aditya C." userId="52149d970a381a3d" providerId="LiveId" clId="{2B6FA2CE-EDA2-144C-9BAC-20C9B7E33DB0}" dt="2020-06-04T23:43:55.374" v="1864" actId="732"/>
          <ac:picMkLst>
            <pc:docMk/>
            <pc:sldMk cId="3001051562" sldId="311"/>
            <ac:picMk id="6" creationId="{5F7426FE-E716-1F4A-8395-89F862E8A498}"/>
          </ac:picMkLst>
        </pc:picChg>
        <pc:picChg chg="add del mod modCrop">
          <ac:chgData name="Aditya C." userId="52149d970a381a3d" providerId="LiveId" clId="{2B6FA2CE-EDA2-144C-9BAC-20C9B7E33DB0}" dt="2020-06-05T03:00:50.927" v="3225" actId="478"/>
          <ac:picMkLst>
            <pc:docMk/>
            <pc:sldMk cId="3001051562" sldId="311"/>
            <ac:picMk id="7" creationId="{BBABEC64-C175-FE4F-84A8-02C4288ACBF7}"/>
          </ac:picMkLst>
        </pc:picChg>
        <pc:picChg chg="add del mod modCrop">
          <ac:chgData name="Aditya C." userId="52149d970a381a3d" providerId="LiveId" clId="{2B6FA2CE-EDA2-144C-9BAC-20C9B7E33DB0}" dt="2020-06-05T03:00:50.927" v="3225" actId="478"/>
          <ac:picMkLst>
            <pc:docMk/>
            <pc:sldMk cId="3001051562" sldId="311"/>
            <ac:picMk id="8" creationId="{C3D007E4-999F-8046-A9DB-F90F34BE5064}"/>
          </ac:picMkLst>
        </pc:picChg>
        <pc:picChg chg="mod">
          <ac:chgData name="Aditya C." userId="52149d970a381a3d" providerId="LiveId" clId="{2B6FA2CE-EDA2-144C-9BAC-20C9B7E33DB0}" dt="2020-06-04T23:44:35.005" v="1898" actId="14100"/>
          <ac:picMkLst>
            <pc:docMk/>
            <pc:sldMk cId="3001051562" sldId="311"/>
            <ac:picMk id="22" creationId="{9F50F1AE-CDC7-4F0E-82DD-AFBAA454A273}"/>
          </ac:picMkLst>
        </pc:picChg>
      </pc:sldChg>
      <pc:sldChg chg="add del">
        <pc:chgData name="Aditya C." userId="52149d970a381a3d" providerId="LiveId" clId="{2B6FA2CE-EDA2-144C-9BAC-20C9B7E33DB0}" dt="2020-06-04T23:34:17.461" v="1818" actId="2696"/>
        <pc:sldMkLst>
          <pc:docMk/>
          <pc:sldMk cId="1274675402" sldId="312"/>
        </pc:sldMkLst>
      </pc:sldChg>
      <pc:sldChg chg="addSp delSp modSp add">
        <pc:chgData name="Aditya C." userId="52149d970a381a3d" providerId="LiveId" clId="{2B6FA2CE-EDA2-144C-9BAC-20C9B7E33DB0}" dt="2020-06-05T02:35:18.446" v="3132" actId="1076"/>
        <pc:sldMkLst>
          <pc:docMk/>
          <pc:sldMk cId="1989978854" sldId="312"/>
        </pc:sldMkLst>
        <pc:spChg chg="mod">
          <ac:chgData name="Aditya C." userId="52149d970a381a3d" providerId="LiveId" clId="{2B6FA2CE-EDA2-144C-9BAC-20C9B7E33DB0}" dt="2020-06-05T00:30:38.319" v="3105" actId="20577"/>
          <ac:spMkLst>
            <pc:docMk/>
            <pc:sldMk cId="1989978854" sldId="312"/>
            <ac:spMk id="3" creationId="{DD650053-2A1A-644A-AF2F-23679855E6FE}"/>
          </ac:spMkLst>
        </pc:spChg>
        <pc:grpChg chg="del">
          <ac:chgData name="Aditya C." userId="52149d970a381a3d" providerId="LiveId" clId="{2B6FA2CE-EDA2-144C-9BAC-20C9B7E33DB0}" dt="2020-06-05T00:27:54.595" v="2973" actId="478"/>
          <ac:grpSpMkLst>
            <pc:docMk/>
            <pc:sldMk cId="1989978854" sldId="312"/>
            <ac:grpSpMk id="8" creationId="{519F679B-307C-3341-9ED9-0F8647EE004E}"/>
          </ac:grpSpMkLst>
        </pc:grpChg>
        <pc:picChg chg="del">
          <ac:chgData name="Aditya C." userId="52149d970a381a3d" providerId="LiveId" clId="{2B6FA2CE-EDA2-144C-9BAC-20C9B7E33DB0}" dt="2020-06-05T00:24:03.133" v="2874" actId="478"/>
          <ac:picMkLst>
            <pc:docMk/>
            <pc:sldMk cId="1989978854" sldId="312"/>
            <ac:picMk id="9" creationId="{EBB5EC5A-35F3-7A48-B908-AE49BCA90280}"/>
          </ac:picMkLst>
        </pc:picChg>
        <pc:picChg chg="add mod">
          <ac:chgData name="Aditya C." userId="52149d970a381a3d" providerId="LiveId" clId="{2B6FA2CE-EDA2-144C-9BAC-20C9B7E33DB0}" dt="2020-06-05T02:35:18.446" v="3132" actId="1076"/>
          <ac:picMkLst>
            <pc:docMk/>
            <pc:sldMk cId="1989978854" sldId="312"/>
            <ac:picMk id="10" creationId="{6BFED777-8DF6-C14B-B159-2856E8748D2C}"/>
          </ac:picMkLst>
        </pc:picChg>
        <pc:picChg chg="add mod modCrop">
          <ac:chgData name="Aditya C." userId="52149d970a381a3d" providerId="LiveId" clId="{2B6FA2CE-EDA2-144C-9BAC-20C9B7E33DB0}" dt="2020-06-05T02:35:14.566" v="3131" actId="1076"/>
          <ac:picMkLst>
            <pc:docMk/>
            <pc:sldMk cId="1989978854" sldId="312"/>
            <ac:picMk id="11" creationId="{F3F62E84-2ABD-B644-8B8A-6559DF1857C8}"/>
          </ac:picMkLst>
        </pc:picChg>
      </pc:sldChg>
      <pc:sldChg chg="modSp add ord">
        <pc:chgData name="Aditya C." userId="52149d970a381a3d" providerId="LiveId" clId="{2B6FA2CE-EDA2-144C-9BAC-20C9B7E33DB0}" dt="2020-06-05T03:48:49.062" v="3753" actId="20577"/>
        <pc:sldMkLst>
          <pc:docMk/>
          <pc:sldMk cId="3103684096" sldId="313"/>
        </pc:sldMkLst>
        <pc:spChg chg="mod">
          <ac:chgData name="Aditya C." userId="52149d970a381a3d" providerId="LiveId" clId="{2B6FA2CE-EDA2-144C-9BAC-20C9B7E33DB0}" dt="2020-06-05T02:43:09.352" v="3212" actId="20577"/>
          <ac:spMkLst>
            <pc:docMk/>
            <pc:sldMk cId="3103684096" sldId="313"/>
            <ac:spMk id="2" creationId="{D295BA2A-D882-8C4B-8DBC-E935FFF4509E}"/>
          </ac:spMkLst>
        </pc:spChg>
        <pc:spChg chg="mod">
          <ac:chgData name="Aditya C." userId="52149d970a381a3d" providerId="LiveId" clId="{2B6FA2CE-EDA2-144C-9BAC-20C9B7E33DB0}" dt="2020-06-05T03:48:49.062" v="3753" actId="20577"/>
          <ac:spMkLst>
            <pc:docMk/>
            <pc:sldMk cId="3103684096" sldId="313"/>
            <ac:spMk id="3" creationId="{2510ECFD-6884-9249-AE29-8B2A0B878587}"/>
          </ac:spMkLst>
        </pc:spChg>
      </pc:sldChg>
      <pc:sldChg chg="add del">
        <pc:chgData name="Aditya C." userId="52149d970a381a3d" providerId="LiveId" clId="{2B6FA2CE-EDA2-144C-9BAC-20C9B7E33DB0}" dt="2020-06-04T23:34:16.099" v="1817" actId="2696"/>
        <pc:sldMkLst>
          <pc:docMk/>
          <pc:sldMk cId="3499998174" sldId="313"/>
        </pc:sldMkLst>
      </pc:sldChg>
      <pc:sldChg chg="add del">
        <pc:chgData name="Aditya C." userId="52149d970a381a3d" providerId="LiveId" clId="{2B6FA2CE-EDA2-144C-9BAC-20C9B7E33DB0}" dt="2020-06-05T02:59:50.721" v="3216" actId="2696"/>
        <pc:sldMkLst>
          <pc:docMk/>
          <pc:sldMk cId="469607313" sldId="314"/>
        </pc:sldMkLst>
      </pc:sldChg>
      <pc:sldChg chg="add del">
        <pc:chgData name="Aditya C." userId="52149d970a381a3d" providerId="LiveId" clId="{2B6FA2CE-EDA2-144C-9BAC-20C9B7E33DB0}" dt="2020-06-04T23:35:30.605" v="1859" actId="2696"/>
        <pc:sldMkLst>
          <pc:docMk/>
          <pc:sldMk cId="2343329788" sldId="314"/>
        </pc:sldMkLst>
      </pc:sldChg>
      <pc:sldChg chg="add del">
        <pc:chgData name="Aditya C." userId="52149d970a381a3d" providerId="LiveId" clId="{2B6FA2CE-EDA2-144C-9BAC-20C9B7E33DB0}" dt="2020-06-05T02:59:40.590" v="3214"/>
        <pc:sldMkLst>
          <pc:docMk/>
          <pc:sldMk cId="2807165681" sldId="314"/>
        </pc:sldMkLst>
      </pc:sldChg>
      <pc:sldChg chg="addSp delSp modSp add">
        <pc:chgData name="Aditya C." userId="52149d970a381a3d" providerId="LiveId" clId="{2B6FA2CE-EDA2-144C-9BAC-20C9B7E33DB0}" dt="2020-06-05T03:00:43.394" v="3224" actId="2166"/>
        <pc:sldMkLst>
          <pc:docMk/>
          <pc:sldMk cId="4099784587" sldId="314"/>
        </pc:sldMkLst>
        <pc:graphicFrameChg chg="modGraphic">
          <ac:chgData name="Aditya C." userId="52149d970a381a3d" providerId="LiveId" clId="{2B6FA2CE-EDA2-144C-9BAC-20C9B7E33DB0}" dt="2020-06-05T03:00:43.394" v="3224" actId="2166"/>
          <ac:graphicFrameMkLst>
            <pc:docMk/>
            <pc:sldMk cId="4099784587" sldId="314"/>
            <ac:graphicFrameMk id="19" creationId="{F6422535-2FC6-4EE0-AF7D-21DA7F02717B}"/>
          </ac:graphicFrameMkLst>
        </pc:graphicFrameChg>
        <pc:picChg chg="add del">
          <ac:chgData name="Aditya C." userId="52149d970a381a3d" providerId="LiveId" clId="{2B6FA2CE-EDA2-144C-9BAC-20C9B7E33DB0}" dt="2020-06-05T03:00:22.201" v="3221" actId="478"/>
          <ac:picMkLst>
            <pc:docMk/>
            <pc:sldMk cId="4099784587" sldId="314"/>
            <ac:picMk id="3" creationId="{EAEFDE2D-0EB4-CD46-AC0B-E0883F4D06B4}"/>
          </ac:picMkLst>
        </pc:picChg>
        <pc:picChg chg="add del">
          <ac:chgData name="Aditya C." userId="52149d970a381a3d" providerId="LiveId" clId="{2B6FA2CE-EDA2-144C-9BAC-20C9B7E33DB0}" dt="2020-06-05T03:00:30.476" v="3222" actId="478"/>
          <ac:picMkLst>
            <pc:docMk/>
            <pc:sldMk cId="4099784587" sldId="314"/>
            <ac:picMk id="6" creationId="{5F7426FE-E716-1F4A-8395-89F862E8A498}"/>
          </ac:picMkLst>
        </pc:picChg>
        <pc:picChg chg="add del">
          <ac:chgData name="Aditya C." userId="52149d970a381a3d" providerId="LiveId" clId="{2B6FA2CE-EDA2-144C-9BAC-20C9B7E33DB0}" dt="2020-06-05T03:00:22.201" v="3221" actId="478"/>
          <ac:picMkLst>
            <pc:docMk/>
            <pc:sldMk cId="4099784587" sldId="314"/>
            <ac:picMk id="7" creationId="{BBABEC64-C175-FE4F-84A8-02C4288ACBF7}"/>
          </ac:picMkLst>
        </pc:picChg>
        <pc:picChg chg="add del">
          <ac:chgData name="Aditya C." userId="52149d970a381a3d" providerId="LiveId" clId="{2B6FA2CE-EDA2-144C-9BAC-20C9B7E33DB0}" dt="2020-06-05T03:00:09.180" v="3219" actId="478"/>
          <ac:picMkLst>
            <pc:docMk/>
            <pc:sldMk cId="4099784587" sldId="314"/>
            <ac:picMk id="8" creationId="{C3D007E4-999F-8046-A9DB-F90F34BE5064}"/>
          </ac:picMkLst>
        </pc:picChg>
        <pc:picChg chg="add del">
          <ac:chgData name="Aditya C." userId="52149d970a381a3d" providerId="LiveId" clId="{2B6FA2CE-EDA2-144C-9BAC-20C9B7E33DB0}" dt="2020-06-05T03:00:30.476" v="3222" actId="478"/>
          <ac:picMkLst>
            <pc:docMk/>
            <pc:sldMk cId="4099784587" sldId="314"/>
            <ac:picMk id="22" creationId="{9F50F1AE-CDC7-4F0E-82DD-AFBAA454A273}"/>
          </ac:picMkLst>
        </pc:picChg>
      </pc:sldChg>
      <pc:sldChg chg="modSp add">
        <pc:chgData name="Aditya C." userId="52149d970a381a3d" providerId="LiveId" clId="{2B6FA2CE-EDA2-144C-9BAC-20C9B7E33DB0}" dt="2020-06-05T03:35:04.509" v="3365" actId="20577"/>
        <pc:sldMkLst>
          <pc:docMk/>
          <pc:sldMk cId="2257892439" sldId="315"/>
        </pc:sldMkLst>
        <pc:spChg chg="mod">
          <ac:chgData name="Aditya C." userId="52149d970a381a3d" providerId="LiveId" clId="{2B6FA2CE-EDA2-144C-9BAC-20C9B7E33DB0}" dt="2020-06-05T03:35:04.509" v="3365" actId="20577"/>
          <ac:spMkLst>
            <pc:docMk/>
            <pc:sldMk cId="2257892439" sldId="315"/>
            <ac:spMk id="2" creationId="{2142FE33-7833-E747-9FBA-52095B0F0502}"/>
          </ac:spMkLst>
        </pc:spChg>
      </pc:sldChg>
      <pc:sldChg chg="modSp add">
        <pc:chgData name="Aditya C." userId="52149d970a381a3d" providerId="LiveId" clId="{2B6FA2CE-EDA2-144C-9BAC-20C9B7E33DB0}" dt="2020-06-05T03:40:10.267" v="3418" actId="20577"/>
        <pc:sldMkLst>
          <pc:docMk/>
          <pc:sldMk cId="1102144507" sldId="316"/>
        </pc:sldMkLst>
        <pc:spChg chg="mod">
          <ac:chgData name="Aditya C." userId="52149d970a381a3d" providerId="LiveId" clId="{2B6FA2CE-EDA2-144C-9BAC-20C9B7E33DB0}" dt="2020-06-05T03:40:01.337" v="3379" actId="20577"/>
          <ac:spMkLst>
            <pc:docMk/>
            <pc:sldMk cId="1102144507" sldId="316"/>
            <ac:spMk id="2" creationId="{13B7CE47-F4E8-564C-B024-E96D778B21D3}"/>
          </ac:spMkLst>
        </pc:spChg>
        <pc:spChg chg="mod">
          <ac:chgData name="Aditya C." userId="52149d970a381a3d" providerId="LiveId" clId="{2B6FA2CE-EDA2-144C-9BAC-20C9B7E33DB0}" dt="2020-06-05T03:40:10.267" v="3418" actId="20577"/>
          <ac:spMkLst>
            <pc:docMk/>
            <pc:sldMk cId="1102144507" sldId="316"/>
            <ac:spMk id="3" creationId="{3C5AC62E-3BA5-7140-8824-51EB026FE324}"/>
          </ac:spMkLst>
        </pc:spChg>
      </pc:sldChg>
      <pc:sldChg chg="modSp new">
        <pc:chgData name="Aditya C." userId="52149d970a381a3d" providerId="LiveId" clId="{2B6FA2CE-EDA2-144C-9BAC-20C9B7E33DB0}" dt="2020-06-08T02:43:25.803" v="3823" actId="20577"/>
        <pc:sldMkLst>
          <pc:docMk/>
          <pc:sldMk cId="1152675066" sldId="317"/>
        </pc:sldMkLst>
        <pc:spChg chg="mod">
          <ac:chgData name="Aditya C." userId="52149d970a381a3d" providerId="LiveId" clId="{2B6FA2CE-EDA2-144C-9BAC-20C9B7E33DB0}" dt="2020-06-08T02:43:25.803" v="3823" actId="20577"/>
          <ac:spMkLst>
            <pc:docMk/>
            <pc:sldMk cId="1152675066" sldId="317"/>
            <ac:spMk id="2" creationId="{CFFFE0A1-88F1-6A44-BC55-1441D57D1D0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200"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ts val="1200"/>
              </a:pPr>
              <a:t>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7483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200"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ts val="1200"/>
              </a:pPr>
              <a:t>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6638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200"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ts val="1200"/>
              </a:pPr>
              <a:t>10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3960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200"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ts val="1200"/>
              </a:pPr>
              <a:t>11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0220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200"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ts val="1200"/>
              </a:pPr>
              <a:t>12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9960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200"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ts val="1200"/>
              </a:pPr>
              <a:t>13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9019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200"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ts val="1200"/>
              </a:pPr>
              <a:t>14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7929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200"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ts val="1200"/>
              </a:pPr>
              <a:t>15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877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 descr="Tag=AccentColor&#10;Flavor=Light&#10;Target=Fill"/>
          <p:cNvSpPr/>
          <p:nvPr/>
        </p:nvSpPr>
        <p:spPr>
          <a:xfrm flipH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 descr="Tag=AccentColor&#10;Flavor=Light&#10;Target=Fill"/>
          <p:cNvSpPr/>
          <p:nvPr/>
        </p:nvSpPr>
        <p:spPr>
          <a:xfrm>
            <a:off x="684965" y="1332237"/>
            <a:ext cx="5263732" cy="3841102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>
            <a:spLocks noGrp="1"/>
          </p:cNvSpPr>
          <p:nvPr>
            <p:ph type="pic" idx="2"/>
          </p:nvPr>
        </p:nvSpPr>
        <p:spPr>
          <a:xfrm>
            <a:off x="6711696" y="640079"/>
            <a:ext cx="4837176" cy="556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body" idx="1"/>
          </p:nvPr>
        </p:nvSpPr>
        <p:spPr>
          <a:xfrm>
            <a:off x="1655064" y="4087368"/>
            <a:ext cx="3319272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 descr="Tag=AccentColor&#10;Flavor=Light&#10;Target=Fill"/>
          <p:cNvSpPr/>
          <p:nvPr/>
        </p:nvSpPr>
        <p:spPr>
          <a:xfrm flipH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 dirty="0"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89430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259080" y="365125"/>
            <a:ext cx="8663940" cy="73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259080" y="1249680"/>
            <a:ext cx="8663940" cy="502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45910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 dirty="0"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04860" y="6356350"/>
            <a:ext cx="5181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13723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 descr="Tag=AccentColor&#10;Flavor=Light&#10;Target=Fill"/>
          <p:cNvSpPr/>
          <p:nvPr/>
        </p:nvSpPr>
        <p:spPr>
          <a:xfrm>
            <a:off x="7209816" y="0"/>
            <a:ext cx="4143984" cy="5747660"/>
          </a:xfrm>
          <a:custGeom>
            <a:avLst/>
            <a:gdLst/>
            <a:ahLst/>
            <a:cxnLst/>
            <a:rect l="l" t="t" r="r" b="b"/>
            <a:pathLst>
              <a:path w="3843750" h="5956080" extrusionOk="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 dirty="0"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7903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838200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6419088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 dirty="0"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76220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2"/>
          </p:nvPr>
        </p:nvSpPr>
        <p:spPr>
          <a:xfrm>
            <a:off x="8397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64190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64190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 dirty="0"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23686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 descr="Tag=AccentColor&#10;Flavor=Light&#10;Target=Fill"/>
          <p:cNvSpPr/>
          <p:nvPr/>
        </p:nvSpPr>
        <p:spPr>
          <a:xfrm flipH="1">
            <a:off x="1969639" y="181596"/>
            <a:ext cx="8252722" cy="6022258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 dirty="0"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78805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blank">
  <p:cSld name="Blank 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 dirty="0"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8594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259080" y="365125"/>
            <a:ext cx="8663940" cy="73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259080" y="1249680"/>
            <a:ext cx="8663940" cy="502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45910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04860" y="6356350"/>
            <a:ext cx="5181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 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 descr="Mask ID=&#10;Mask position=bottom, center&#10;Mask family= brushstroke, landscape, wide"/>
          <p:cNvSpPr/>
          <p:nvPr/>
        </p:nvSpPr>
        <p:spPr>
          <a:xfrm>
            <a:off x="1768100" y="-1"/>
            <a:ext cx="10423900" cy="5920155"/>
          </a:xfrm>
          <a:custGeom>
            <a:avLst/>
            <a:gdLst/>
            <a:ahLst/>
            <a:cxnLst/>
            <a:rect l="l" t="t" r="r" b="b"/>
            <a:pathLst>
              <a:path w="10423900" h="5491534" extrusionOk="0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03550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 descr="Tag=AccentColor&#10;Flavor=Light&#10;Target=Fill"/>
          <p:cNvSpPr/>
          <p:nvPr/>
        </p:nvSpPr>
        <p:spPr>
          <a:xfrm>
            <a:off x="4726728" y="0"/>
            <a:ext cx="7472381" cy="6858000"/>
          </a:xfrm>
          <a:custGeom>
            <a:avLst/>
            <a:gdLst/>
            <a:ahLst/>
            <a:cxnLst/>
            <a:rect l="l" t="t" r="r" b="b"/>
            <a:pathLst>
              <a:path w="7472381" h="6886575" extrusionOk="0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body" idx="1"/>
          </p:nvPr>
        </p:nvSpPr>
        <p:spPr>
          <a:xfrm>
            <a:off x="7059168" y="640080"/>
            <a:ext cx="4489704" cy="5596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2"/>
          </p:nvPr>
        </p:nvSpPr>
        <p:spPr>
          <a:xfrm>
            <a:off x="839788" y="3776472"/>
            <a:ext cx="3886200" cy="246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03616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 descr="Tag=AccentColor&#10;Flavor=Light&#10;Target=Fill"/>
          <p:cNvSpPr/>
          <p:nvPr/>
        </p:nvSpPr>
        <p:spPr>
          <a:xfrm>
            <a:off x="684965" y="1332237"/>
            <a:ext cx="5263732" cy="3841102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>
            <a:spLocks noGrp="1"/>
          </p:cNvSpPr>
          <p:nvPr>
            <p:ph type="pic" idx="2"/>
          </p:nvPr>
        </p:nvSpPr>
        <p:spPr>
          <a:xfrm>
            <a:off x="6711696" y="640079"/>
            <a:ext cx="4837176" cy="556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body" idx="1"/>
          </p:nvPr>
        </p:nvSpPr>
        <p:spPr>
          <a:xfrm>
            <a:off x="1655064" y="4087368"/>
            <a:ext cx="3319272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28836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60399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1835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 descr="Tag=AccentColor&#10;Flavor=Light&#10;Target=Fill"/>
          <p:cNvSpPr/>
          <p:nvPr/>
        </p:nvSpPr>
        <p:spPr>
          <a:xfrm>
            <a:off x="7209816" y="0"/>
            <a:ext cx="4143984" cy="5747660"/>
          </a:xfrm>
          <a:custGeom>
            <a:avLst/>
            <a:gdLst/>
            <a:ahLst/>
            <a:cxnLst/>
            <a:rect l="l" t="t" r="r" b="b"/>
            <a:pathLst>
              <a:path w="3843750" h="5956080" extrusionOk="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838200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6419088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2"/>
          </p:nvPr>
        </p:nvSpPr>
        <p:spPr>
          <a:xfrm>
            <a:off x="8397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64190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64190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 descr="Tag=AccentColor&#10;Flavor=Light&#10;Target=Fill"/>
          <p:cNvSpPr/>
          <p:nvPr/>
        </p:nvSpPr>
        <p:spPr>
          <a:xfrm flipH="1">
            <a:off x="1969639" y="181596"/>
            <a:ext cx="8252722" cy="6022258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 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 descr="Mask ID=&#10;Mask position=bottom, center&#10;Mask family= brushstroke, landscape, wide"/>
          <p:cNvSpPr/>
          <p:nvPr/>
        </p:nvSpPr>
        <p:spPr>
          <a:xfrm>
            <a:off x="1768100" y="-1"/>
            <a:ext cx="10423900" cy="5920155"/>
          </a:xfrm>
          <a:custGeom>
            <a:avLst/>
            <a:gdLst/>
            <a:ahLst/>
            <a:cxnLst/>
            <a:rect l="l" t="t" r="r" b="b"/>
            <a:pathLst>
              <a:path w="10423900" h="5491534" extrusionOk="0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 descr="Tag=AccentColor&#10;Flavor=Light&#10;Target=Fill"/>
          <p:cNvSpPr/>
          <p:nvPr/>
        </p:nvSpPr>
        <p:spPr>
          <a:xfrm>
            <a:off x="4726728" y="0"/>
            <a:ext cx="7472381" cy="6858000"/>
          </a:xfrm>
          <a:custGeom>
            <a:avLst/>
            <a:gdLst/>
            <a:ahLst/>
            <a:cxnLst/>
            <a:rect l="l" t="t" r="r" b="b"/>
            <a:pathLst>
              <a:path w="7472381" h="6886575" extrusionOk="0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body" idx="1"/>
          </p:nvPr>
        </p:nvSpPr>
        <p:spPr>
          <a:xfrm>
            <a:off x="7059168" y="640080"/>
            <a:ext cx="4489704" cy="5596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2"/>
          </p:nvPr>
        </p:nvSpPr>
        <p:spPr>
          <a:xfrm>
            <a:off x="839788" y="3776472"/>
            <a:ext cx="3886200" cy="246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190500" y="136526"/>
            <a:ext cx="8747760" cy="83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bril Fatface"/>
              <a:buNone/>
              <a:defRPr sz="4400" b="0" i="1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190500" y="1074420"/>
            <a:ext cx="8747760" cy="5189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4564380" y="6365240"/>
            <a:ext cx="9525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190500" y="635126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526780" y="6369049"/>
            <a:ext cx="4114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190500" y="136526"/>
            <a:ext cx="8747760" cy="83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bril Fatface"/>
              <a:buNone/>
              <a:defRPr sz="4400" b="0" i="1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190500" y="1074420"/>
            <a:ext cx="8747760" cy="5189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4564380" y="6365240"/>
            <a:ext cx="9525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190500" y="635126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/>
              <a:t>Copyright 2020 FTCTutorials.com (Last edit 4/1/2020)</a:t>
            </a:r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526780" y="6369049"/>
            <a:ext cx="4114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81388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www.ftctutorials.com/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" name="Google Shape;103;p1"/>
          <p:cNvSpPr/>
          <p:nvPr/>
        </p:nvSpPr>
        <p:spPr>
          <a:xfrm>
            <a:off x="0" y="-5255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1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2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1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"/>
          <p:cNvSpPr txBox="1">
            <a:spLocks noGrp="1"/>
          </p:cNvSpPr>
          <p:nvPr>
            <p:ph type="ctrTitle"/>
          </p:nvPr>
        </p:nvSpPr>
        <p:spPr>
          <a:xfrm>
            <a:off x="711027" y="843324"/>
            <a:ext cx="8144738" cy="170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</a:pPr>
            <a:r>
              <a:rPr lang="en-US" dirty="0"/>
              <a:t>Awards</a:t>
            </a:r>
            <a:endParaRPr dirty="0"/>
          </a:p>
        </p:txBody>
      </p:sp>
      <p:sp>
        <p:nvSpPr>
          <p:cNvPr id="105" name="Google Shape;105;p1"/>
          <p:cNvSpPr txBox="1">
            <a:spLocks noGrp="1"/>
          </p:cNvSpPr>
          <p:nvPr>
            <p:ph type="subTitle" idx="1"/>
          </p:nvPr>
        </p:nvSpPr>
        <p:spPr>
          <a:xfrm>
            <a:off x="711028" y="2601649"/>
            <a:ext cx="3943349" cy="64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1700" dirty="0"/>
              <a:t>Patti Poston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1700" dirty="0"/>
              <a:t>FIRST Senior Mentor, Nevada</a:t>
            </a:r>
            <a:endParaRPr dirty="0"/>
          </a:p>
        </p:txBody>
      </p:sp>
      <p:pic>
        <p:nvPicPr>
          <p:cNvPr id="106" name="Google Shape;106;p1" descr="A close up of a sign&#10;&#10;Description automatically generated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4362663"/>
            <a:ext cx="3683140" cy="1596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FF8F1-1135-4E0D-BF9F-B17AD2C11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Award (Programming)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15DC3-86A1-42E7-8E4F-036B21A04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" y="1249680"/>
            <a:ext cx="4312920" cy="5029199"/>
          </a:xfrm>
        </p:spPr>
        <p:txBody>
          <a:bodyPr/>
          <a:lstStyle/>
          <a:p>
            <a:r>
              <a:rPr lang="en-US" dirty="0"/>
              <a:t>Sponsored by ARM, Inc.</a:t>
            </a:r>
          </a:p>
          <a:p>
            <a:r>
              <a:rPr lang="en-US" dirty="0"/>
              <a:t>Requirements</a:t>
            </a:r>
          </a:p>
          <a:p>
            <a:r>
              <a:rPr lang="en-US" dirty="0"/>
              <a:t>Gracious Professionalism</a:t>
            </a:r>
          </a:p>
          <a:p>
            <a:r>
              <a:rPr lang="en-US" dirty="0"/>
              <a:t>Control Award Submitted</a:t>
            </a:r>
          </a:p>
          <a:p>
            <a:r>
              <a:rPr lang="en-US" dirty="0"/>
              <a:t>Engineering Notebook details</a:t>
            </a:r>
          </a:p>
          <a:p>
            <a:r>
              <a:rPr lang="en-US" dirty="0"/>
              <a:t>Control components must enhance the functionality of the robot on the playing field</a:t>
            </a:r>
          </a:p>
          <a:p>
            <a:r>
              <a:rPr lang="en-US" dirty="0"/>
              <a:t>Judges at competition looking at your field performance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E6CC46-BABD-4D88-A6B8-EB0BA2F01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/>
              <a:t>Copyright 2020 FTCTutorials.com (Last edit 4/1/2020)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E10C4F-8CFE-49A9-86AA-5A137536A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36B016F-A44E-42D5-99EB-6AE2DBD325C7}" type="slidenum">
              <a:rPr lang="en-US" noProof="0" smtClean="0"/>
              <a:pPr lvl="0"/>
              <a:t>10</a:t>
            </a:fld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93C3B4-614E-4792-92AE-6B8DC64DF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319" y="1176155"/>
            <a:ext cx="4080682" cy="500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58C5-A18A-4D82-8B20-26E3C0074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Innovate (Robot)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CF67A-81CB-43B5-ABBB-38EB30BAD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Sponsored by Collins Aerospace</a:t>
            </a:r>
          </a:p>
          <a:p>
            <a:r>
              <a:rPr lang="en-US" dirty="0"/>
              <a:t>Requirements</a:t>
            </a:r>
          </a:p>
          <a:p>
            <a:r>
              <a:rPr lang="en-US" dirty="0"/>
              <a:t>Gracious Professionalism</a:t>
            </a:r>
          </a:p>
          <a:p>
            <a:r>
              <a:rPr lang="en-US" dirty="0"/>
              <a:t>Engineering Notebook</a:t>
            </a:r>
          </a:p>
          <a:p>
            <a:r>
              <a:rPr lang="en-US" dirty="0"/>
              <a:t>Document design process</a:t>
            </a:r>
          </a:p>
          <a:p>
            <a:r>
              <a:rPr lang="en-US" dirty="0"/>
              <a:t>How they arrived to their design</a:t>
            </a:r>
          </a:p>
          <a:p>
            <a:r>
              <a:rPr lang="en-US" dirty="0"/>
              <a:t>Robot or robot sub-assembly must be creative, elegant and unique in its design. </a:t>
            </a:r>
          </a:p>
          <a:p>
            <a:r>
              <a:rPr lang="en-US" dirty="0"/>
              <a:t>Creative component must be stable, robust, and work reliably. </a:t>
            </a:r>
          </a:p>
          <a:p>
            <a:r>
              <a:rPr lang="en-US" dirty="0"/>
              <a:t> Robot design is effective and consistent with team plan and strategy.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EB1343-29F4-49F4-A9F7-FB3CE5786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/>
              <a:t>Copyright 2020 FTCTutorials.com (Last edit 4/1/2020)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579381-905F-4DD0-ABFE-8892DEE66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36B016F-A44E-42D5-99EB-6AE2DBD325C7}" type="slidenum">
              <a:rPr lang="en-US" noProof="0" smtClean="0"/>
              <a:pPr lvl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4399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ECD8D-7061-46D7-8AFA-C9E1673AE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Connect Award  (Engineering Outreach)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40F41-2A60-4B87-A65B-90927664A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" y="1249680"/>
            <a:ext cx="5290382" cy="5029199"/>
          </a:xfrm>
        </p:spPr>
        <p:txBody>
          <a:bodyPr/>
          <a:lstStyle/>
          <a:p>
            <a:r>
              <a:rPr lang="en-US" dirty="0"/>
              <a:t>Requirements</a:t>
            </a:r>
          </a:p>
          <a:p>
            <a:r>
              <a:rPr lang="en-US" dirty="0"/>
              <a:t>Gracious Professionalism</a:t>
            </a:r>
          </a:p>
          <a:p>
            <a:r>
              <a:rPr lang="en-US" dirty="0"/>
              <a:t>Engineering Notebook</a:t>
            </a:r>
          </a:p>
          <a:p>
            <a:pPr lvl="1"/>
            <a:r>
              <a:rPr lang="en-US" dirty="0"/>
              <a:t>Team plan</a:t>
            </a:r>
          </a:p>
          <a:p>
            <a:pPr lvl="1"/>
            <a:r>
              <a:rPr lang="en-US" dirty="0"/>
              <a:t>Future goals – steps for goals</a:t>
            </a:r>
          </a:p>
          <a:p>
            <a:pPr lvl="1"/>
            <a:r>
              <a:rPr lang="en-US" dirty="0" err="1"/>
              <a:t>Ie</a:t>
            </a:r>
            <a:r>
              <a:rPr lang="en-US" dirty="0"/>
              <a:t>. Fundraising, sustainability, timelines, outreaches, community service goals</a:t>
            </a:r>
          </a:p>
          <a:p>
            <a:r>
              <a:rPr lang="en-US" dirty="0"/>
              <a:t>Shows clear connections with engineering, science, or technology community</a:t>
            </a:r>
          </a:p>
          <a:p>
            <a:r>
              <a:rPr lang="en-US" dirty="0"/>
              <a:t>Actively engages with engineering community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9BB85B-108B-4974-AA30-9CE54B591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/>
              <a:t>Copyright 2020 FTCTutorials.com (Last edit 4/1/2020)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97BBE2-B034-45DB-8EE3-585C561FF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36B016F-A44E-42D5-99EB-6AE2DBD325C7}" type="slidenum">
              <a:rPr lang="en-US" noProof="0" smtClean="0"/>
              <a:pPr lvl="0"/>
              <a:t>12</a:t>
            </a:fld>
            <a:endParaRPr lang="en-US" noProof="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D7F289A-C27F-4CBD-B50D-94F3804E5A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74416" y="1242926"/>
            <a:ext cx="3243141" cy="489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592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BD78B-A722-4F5F-94A2-06E076DAD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Award  (All)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42773-76C2-46B5-A338-797710C19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  <a:p>
            <a:r>
              <a:rPr lang="en-US" dirty="0"/>
              <a:t>Gracious Professionalism</a:t>
            </a:r>
          </a:p>
          <a:p>
            <a:r>
              <a:rPr lang="en-US" dirty="0"/>
              <a:t>Engineering notebook:</a:t>
            </a:r>
          </a:p>
          <a:p>
            <a:pPr lvl="1"/>
            <a:r>
              <a:rPr lang="en-US" dirty="0"/>
              <a:t>Science</a:t>
            </a:r>
          </a:p>
          <a:p>
            <a:pPr lvl="1"/>
            <a:r>
              <a:rPr lang="en-US" dirty="0"/>
              <a:t>Math</a:t>
            </a:r>
          </a:p>
          <a:p>
            <a:pPr lvl="1"/>
            <a:r>
              <a:rPr lang="en-US" dirty="0"/>
              <a:t>Game Strategies</a:t>
            </a:r>
          </a:p>
          <a:p>
            <a:pPr lvl="1"/>
            <a:r>
              <a:rPr lang="en-US" dirty="0"/>
              <a:t>Clear understanding design process – pictures, drawings</a:t>
            </a:r>
          </a:p>
          <a:p>
            <a:pPr lvl="2"/>
            <a:r>
              <a:rPr lang="en-US" dirty="0"/>
              <a:t>Documenting all stages</a:t>
            </a:r>
          </a:p>
          <a:p>
            <a:pPr lvl="1"/>
            <a:r>
              <a:rPr lang="en-US" dirty="0"/>
              <a:t>Show team’s journey</a:t>
            </a:r>
          </a:p>
          <a:p>
            <a:pPr lvl="1"/>
            <a:r>
              <a:rPr lang="en-US" dirty="0"/>
              <a:t>Organized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F10A91-C469-41B7-9317-C11D40479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/>
              <a:t>Copyright 2020 FTCTutorials.com (Last edit 4/1/2020)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A6C3E2-5C69-48B8-9633-B33C407D5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36B016F-A44E-42D5-99EB-6AE2DBD325C7}" type="slidenum">
              <a:rPr lang="en-US" noProof="0" smtClean="0"/>
              <a:pPr lvl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2236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BAE34-717E-4ACE-BBA9-878A366D7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Inspire Award (All)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B13A6-AD51-4EB1-875A-17B1FCF8E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Requirements</a:t>
            </a:r>
          </a:p>
          <a:p>
            <a:r>
              <a:rPr lang="en-US" dirty="0"/>
              <a:t>Gracious Professionalism</a:t>
            </a:r>
          </a:p>
          <a:p>
            <a:r>
              <a:rPr lang="en-US" dirty="0"/>
              <a:t>Strong in all judged awards</a:t>
            </a:r>
          </a:p>
          <a:p>
            <a:r>
              <a:rPr lang="en-US" dirty="0"/>
              <a:t>Ambassador for FIRST programs</a:t>
            </a:r>
          </a:p>
          <a:p>
            <a:r>
              <a:rPr lang="en-US" dirty="0"/>
              <a:t>Positive and inclusive</a:t>
            </a:r>
          </a:p>
          <a:p>
            <a:r>
              <a:rPr lang="en-US" dirty="0"/>
              <a:t>Each team member contributes</a:t>
            </a:r>
          </a:p>
          <a:p>
            <a:r>
              <a:rPr lang="en-US" dirty="0"/>
              <a:t>Engineering Notebook</a:t>
            </a:r>
          </a:p>
          <a:p>
            <a:pPr lvl="1"/>
            <a:r>
              <a:rPr lang="en-US" dirty="0"/>
              <a:t>Engineering content</a:t>
            </a:r>
          </a:p>
          <a:p>
            <a:pPr lvl="1"/>
            <a:r>
              <a:rPr lang="en-US" dirty="0"/>
              <a:t>Team information</a:t>
            </a:r>
          </a:p>
          <a:p>
            <a:pPr lvl="1"/>
            <a:r>
              <a:rPr lang="en-US" dirty="0"/>
              <a:t>Team plan</a:t>
            </a:r>
          </a:p>
          <a:p>
            <a:r>
              <a:rPr lang="en-US" dirty="0"/>
              <a:t>Robot design is creative and innovative</a:t>
            </a:r>
          </a:p>
          <a:p>
            <a:r>
              <a:rPr lang="en-US" dirty="0"/>
              <a:t>Robot performs reliably on field</a:t>
            </a:r>
          </a:p>
          <a:p>
            <a:r>
              <a:rPr lang="en-US" dirty="0"/>
              <a:t>Team presentation is professional and engaging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3DE39F-9A99-4387-A579-1768F94E4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/>
              <a:t>Copyright 2020 FTCTutorials.com (Last edit 4/1/2020)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64A0AD-C073-4893-9221-C0C88CCD2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36B016F-A44E-42D5-99EB-6AE2DBD325C7}" type="slidenum">
              <a:rPr lang="en-US" noProof="0" smtClean="0"/>
              <a:pPr lvl="0"/>
              <a:t>14</a:t>
            </a:fld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E3D3BB-8D6C-4FA0-963A-559708FC9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797" y="1305169"/>
            <a:ext cx="3944203" cy="341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574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20806-42D2-483A-82DD-56C9C67F2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Advancement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B671DD-2545-407B-828B-D06C88F08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/>
              <a:t>Copyright 2020 FTCTutorials.com (Last edit 4/1/2020)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C5E943-EB47-4F91-9535-589E238DD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r>
              <a:rPr lang="en-US" noProof="0"/>
              <a:t>Slide </a:t>
            </a:r>
            <a:fld id="{436B016F-A44E-42D5-99EB-6AE2DBD325C7}" type="slidenum">
              <a:rPr lang="en-US" noProof="0" smtClean="0"/>
              <a:pPr lvl="0"/>
              <a:t>15</a:t>
            </a:fld>
            <a:endParaRPr lang="en-US" noProof="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084A1C7-8804-4856-83C1-A99DE657C63A}"/>
              </a:ext>
            </a:extLst>
          </p:cNvPr>
          <p:cNvSpPr txBox="1">
            <a:spLocks/>
          </p:cNvSpPr>
          <p:nvPr/>
        </p:nvSpPr>
        <p:spPr>
          <a:xfrm>
            <a:off x="4831309" y="1433689"/>
            <a:ext cx="4039576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600"/>
              </a:spcBef>
              <a:buFont typeface="+mj-lt"/>
              <a:buAutoNum type="arabicPeriod" startAt="11"/>
            </a:pPr>
            <a:r>
              <a:rPr lang="en-US" sz="2000" dirty="0"/>
              <a:t>Robot game 2</a:t>
            </a:r>
            <a:r>
              <a:rPr lang="en-US" sz="2000" baseline="30000" dirty="0"/>
              <a:t>nd</a:t>
            </a:r>
            <a:r>
              <a:rPr lang="en-US" sz="2000" dirty="0"/>
              <a:t> place</a:t>
            </a:r>
            <a:br>
              <a:rPr lang="en-US" sz="2000" dirty="0"/>
            </a:br>
            <a:r>
              <a:rPr lang="en-US" sz="2000" dirty="0"/>
              <a:t>2nd Team selected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 startAt="11"/>
            </a:pPr>
            <a:r>
              <a:rPr lang="en-US" sz="2000" dirty="0"/>
              <a:t>Control Award Winner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 startAt="11"/>
            </a:pPr>
            <a:r>
              <a:rPr lang="en-US" sz="2000" dirty="0"/>
              <a:t>Motivate Award Winner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 startAt="11"/>
            </a:pPr>
            <a:r>
              <a:rPr lang="en-US" sz="2000" dirty="0"/>
              <a:t>Design Award Winner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 startAt="11"/>
            </a:pPr>
            <a:r>
              <a:rPr lang="en-US" sz="2000" dirty="0"/>
              <a:t>Robot Game</a:t>
            </a:r>
            <a:br>
              <a:rPr lang="en-US" sz="2000" dirty="0"/>
            </a:br>
            <a:r>
              <a:rPr lang="en-US" sz="2000" dirty="0"/>
              <a:t>Next Highest Ranked Team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 startAt="11"/>
            </a:pPr>
            <a:r>
              <a:rPr lang="en-US" sz="2000" dirty="0"/>
              <a:t>Think 2nd Place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 startAt="11"/>
            </a:pPr>
            <a:r>
              <a:rPr lang="en-US" sz="2000" dirty="0"/>
              <a:t>Robot Game</a:t>
            </a:r>
            <a:br>
              <a:rPr lang="en-US" sz="2000" dirty="0"/>
            </a:br>
            <a:r>
              <a:rPr lang="en-US" sz="2000" dirty="0"/>
              <a:t>Next Highest Ranked Team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 startAt="11"/>
            </a:pPr>
            <a:r>
              <a:rPr lang="en-US" sz="2000" dirty="0"/>
              <a:t>Connect 2</a:t>
            </a:r>
            <a:r>
              <a:rPr lang="en-US" sz="2000" baseline="30000" dirty="0"/>
              <a:t>nd</a:t>
            </a:r>
            <a:r>
              <a:rPr lang="en-US" sz="2000" dirty="0"/>
              <a:t> Place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 startAt="11"/>
            </a:pPr>
            <a:r>
              <a:rPr lang="en-US" sz="2000" dirty="0"/>
              <a:t>Robot Game</a:t>
            </a:r>
            <a:br>
              <a:rPr lang="en-US" sz="2000" dirty="0"/>
            </a:br>
            <a:r>
              <a:rPr lang="en-US" sz="2000" dirty="0"/>
              <a:t>Next Highest Ranked Team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 startAt="11"/>
            </a:pPr>
            <a:r>
              <a:rPr lang="en-US" sz="2000" dirty="0"/>
              <a:t>Innovate 2</a:t>
            </a:r>
            <a:r>
              <a:rPr lang="en-US" sz="2000" baseline="30000" dirty="0"/>
              <a:t>nd</a:t>
            </a:r>
            <a:r>
              <a:rPr lang="en-US" sz="2000" dirty="0"/>
              <a:t> place</a:t>
            </a:r>
          </a:p>
        </p:txBody>
      </p:sp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C7F04054-B428-2941-A41B-BD39CB2DC830}"/>
              </a:ext>
            </a:extLst>
          </p:cNvPr>
          <p:cNvSpPr txBox="1">
            <a:spLocks/>
          </p:cNvSpPr>
          <p:nvPr/>
        </p:nvSpPr>
        <p:spPr>
          <a:xfrm>
            <a:off x="615002" y="1429838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342900">
              <a:spcBef>
                <a:spcPts val="600"/>
              </a:spcBef>
              <a:buFont typeface="+mj-lt"/>
              <a:buAutoNum type="arabicPeriod"/>
            </a:pPr>
            <a:r>
              <a:rPr lang="en-US">
                <a:solidFill>
                  <a:prstClr val="black"/>
                </a:solidFill>
              </a:rPr>
              <a:t>Inspire Award Winner</a:t>
            </a:r>
          </a:p>
          <a:p>
            <a:pPr marL="342900">
              <a:spcBef>
                <a:spcPts val="600"/>
              </a:spcBef>
              <a:buFont typeface="+mj-lt"/>
              <a:buAutoNum type="arabicPeriod"/>
            </a:pPr>
            <a:r>
              <a:rPr lang="en-US">
                <a:solidFill>
                  <a:prstClr val="black"/>
                </a:solidFill>
              </a:rPr>
              <a:t>Robot game winner </a:t>
            </a:r>
            <a:br>
              <a:rPr lang="en-US">
                <a:solidFill>
                  <a:prstClr val="black"/>
                </a:solidFill>
              </a:rPr>
            </a:br>
            <a:r>
              <a:rPr lang="en-US">
                <a:solidFill>
                  <a:prstClr val="black"/>
                </a:solidFill>
              </a:rPr>
              <a:t>Alliance Captain</a:t>
            </a:r>
          </a:p>
          <a:p>
            <a:pPr marL="342900">
              <a:spcBef>
                <a:spcPts val="600"/>
              </a:spcBef>
              <a:buFont typeface="+mj-lt"/>
              <a:buAutoNum type="arabicPeriod"/>
            </a:pPr>
            <a:r>
              <a:rPr lang="en-US">
                <a:solidFill>
                  <a:prstClr val="black"/>
                </a:solidFill>
              </a:rPr>
              <a:t>Inspire 2</a:t>
            </a:r>
            <a:r>
              <a:rPr lang="en-US" baseline="30000">
                <a:solidFill>
                  <a:prstClr val="black"/>
                </a:solidFill>
              </a:rPr>
              <a:t>nd</a:t>
            </a:r>
            <a:r>
              <a:rPr lang="en-US">
                <a:solidFill>
                  <a:prstClr val="black"/>
                </a:solidFill>
              </a:rPr>
              <a:t>  place</a:t>
            </a:r>
          </a:p>
          <a:p>
            <a:pPr marL="342900">
              <a:spcBef>
                <a:spcPts val="600"/>
              </a:spcBef>
              <a:buFont typeface="+mj-lt"/>
              <a:buAutoNum type="arabicPeriod"/>
            </a:pPr>
            <a:r>
              <a:rPr lang="en-US">
                <a:solidFill>
                  <a:prstClr val="black"/>
                </a:solidFill>
              </a:rPr>
              <a:t>Robot game winner</a:t>
            </a:r>
            <a:br>
              <a:rPr lang="en-US">
                <a:solidFill>
                  <a:prstClr val="black"/>
                </a:solidFill>
              </a:rPr>
            </a:br>
            <a:r>
              <a:rPr lang="en-US">
                <a:solidFill>
                  <a:prstClr val="black"/>
                </a:solidFill>
              </a:rPr>
              <a:t>1st Team selected</a:t>
            </a:r>
          </a:p>
          <a:p>
            <a:pPr marL="342900">
              <a:spcBef>
                <a:spcPts val="600"/>
              </a:spcBef>
              <a:buFont typeface="+mj-lt"/>
              <a:buAutoNum type="arabicPeriod"/>
            </a:pPr>
            <a:r>
              <a:rPr lang="en-US">
                <a:solidFill>
                  <a:prstClr val="black"/>
                </a:solidFill>
              </a:rPr>
              <a:t>Inspire 3rd place</a:t>
            </a:r>
          </a:p>
          <a:p>
            <a:pPr marL="342900">
              <a:spcBef>
                <a:spcPts val="600"/>
              </a:spcBef>
              <a:buFont typeface="+mj-lt"/>
              <a:buAutoNum type="arabicPeriod"/>
            </a:pPr>
            <a:r>
              <a:rPr lang="en-US">
                <a:solidFill>
                  <a:prstClr val="black"/>
                </a:solidFill>
              </a:rPr>
              <a:t>Robot game winner</a:t>
            </a:r>
            <a:br>
              <a:rPr lang="en-US">
                <a:solidFill>
                  <a:prstClr val="black"/>
                </a:solidFill>
              </a:rPr>
            </a:br>
            <a:r>
              <a:rPr lang="en-US">
                <a:solidFill>
                  <a:prstClr val="black"/>
                </a:solidFill>
              </a:rPr>
              <a:t>2nd Team selected</a:t>
            </a:r>
          </a:p>
          <a:p>
            <a:pPr marL="342900">
              <a:spcBef>
                <a:spcPts val="600"/>
              </a:spcBef>
              <a:buFont typeface="+mj-lt"/>
              <a:buAutoNum type="arabicPeriod"/>
            </a:pPr>
            <a:r>
              <a:rPr lang="en-US">
                <a:solidFill>
                  <a:prstClr val="black"/>
                </a:solidFill>
              </a:rPr>
              <a:t>Think Award Winner</a:t>
            </a:r>
          </a:p>
          <a:p>
            <a:pPr marL="342900">
              <a:spcBef>
                <a:spcPts val="600"/>
              </a:spcBef>
              <a:buFont typeface="+mj-lt"/>
              <a:buAutoNum type="arabicPeriod"/>
            </a:pPr>
            <a:r>
              <a:rPr lang="en-US">
                <a:solidFill>
                  <a:prstClr val="black"/>
                </a:solidFill>
              </a:rPr>
              <a:t>Robot game 2</a:t>
            </a:r>
            <a:r>
              <a:rPr lang="en-US" baseline="30000">
                <a:solidFill>
                  <a:prstClr val="black"/>
                </a:solidFill>
              </a:rPr>
              <a:t>nd</a:t>
            </a:r>
            <a:r>
              <a:rPr lang="en-US">
                <a:solidFill>
                  <a:prstClr val="black"/>
                </a:solidFill>
              </a:rPr>
              <a:t> Place </a:t>
            </a:r>
            <a:br>
              <a:rPr lang="en-US">
                <a:solidFill>
                  <a:prstClr val="black"/>
                </a:solidFill>
              </a:rPr>
            </a:br>
            <a:r>
              <a:rPr lang="en-US">
                <a:solidFill>
                  <a:prstClr val="black"/>
                </a:solidFill>
              </a:rPr>
              <a:t>Alliance Captain</a:t>
            </a:r>
          </a:p>
          <a:p>
            <a:pPr marL="342900">
              <a:spcBef>
                <a:spcPts val="600"/>
              </a:spcBef>
              <a:buFont typeface="+mj-lt"/>
              <a:buAutoNum type="arabicPeriod" startAt="9"/>
            </a:pPr>
            <a:r>
              <a:rPr lang="en-US">
                <a:solidFill>
                  <a:prstClr val="black"/>
                </a:solidFill>
              </a:rPr>
              <a:t>Connect Award Winner</a:t>
            </a:r>
          </a:p>
          <a:p>
            <a:pPr marL="342900">
              <a:spcBef>
                <a:spcPts val="600"/>
              </a:spcBef>
              <a:buFont typeface="+mj-lt"/>
              <a:buAutoNum type="arabicPeriod" startAt="9"/>
            </a:pPr>
            <a:r>
              <a:rPr lang="en-US">
                <a:solidFill>
                  <a:prstClr val="black"/>
                </a:solidFill>
              </a:rPr>
              <a:t>Innovate Award Winner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236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4F7BC-644C-8946-8859-C069C7D1D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32EDF-05E4-124C-AACA-8ABCBA308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This lesson was written by Patti Poston</a:t>
            </a:r>
          </a:p>
          <a:p>
            <a:pPr lvl="0"/>
            <a:r>
              <a:rPr lang="en-US" dirty="0"/>
              <a:t>You can contact the author at: </a:t>
            </a:r>
            <a:r>
              <a:rPr lang="en-US" dirty="0" err="1"/>
              <a:t>pposton@firstinspires.org</a:t>
            </a:r>
            <a:endParaRPr lang="en-US" dirty="0"/>
          </a:p>
          <a:p>
            <a:pPr lvl="0"/>
            <a:r>
              <a:rPr lang="en-US" dirty="0"/>
              <a:t>More lessons for FIRST Tech Challenge are available at </a:t>
            </a:r>
            <a:r>
              <a:rPr lang="en-US" dirty="0">
                <a:hlinkClick r:id="rId2"/>
              </a:rPr>
              <a:t>www.FTCtutorials.com</a:t>
            </a:r>
            <a:endParaRPr lang="en-US" dirty="0"/>
          </a:p>
          <a:p>
            <a:r>
              <a:rPr lang="en-US" dirty="0"/>
              <a:t>Image Credit: 6024 Enterprisers, 5326 Enterprisers, 11574 Sonic Screwdrivers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Google Shape;179;p2" descr="Creative Commons License">
            <a:hlinkClick r:id="rId3"/>
            <a:extLst>
              <a:ext uri="{FF2B5EF4-FFF2-40B4-BE49-F238E27FC236}">
                <a16:creationId xmlns:a16="http://schemas.microsoft.com/office/drawing/2014/main" id="{DAE9B576-4B3B-8F4C-BA11-1D09E9F4FBC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4901" y="5826886"/>
            <a:ext cx="949845" cy="33460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30AC2B1-E4B7-544C-A26E-DEF9D4F3AAD5}"/>
              </a:ext>
            </a:extLst>
          </p:cNvPr>
          <p:cNvSpPr/>
          <p:nvPr/>
        </p:nvSpPr>
        <p:spPr>
          <a:xfrm>
            <a:off x="1530707" y="5778789"/>
            <a:ext cx="7464300" cy="4308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/>
                <a:cs typeface="Helvetica Neue"/>
                <a:sym typeface="Helvetica Neue"/>
              </a:rPr>
              <a:t>This work is licensed under a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/>
                <a:cs typeface="Helvetica Neue"/>
                <a:sym typeface="Helvetica Neue"/>
              </a:rPr>
              <a:t> </a:t>
            </a:r>
            <a:r>
              <a:rPr kumimoji="0" lang="en-US" sz="1400" b="0" i="0" u="sng" strike="noStrike" kern="0" cap="none" spc="0" normalizeH="0" baseline="0" noProof="0" dirty="0">
                <a:ln>
                  <a:noFill/>
                </a:ln>
                <a:solidFill>
                  <a:srgbClr val="4374B7"/>
                </a:solidFill>
                <a:effectLst/>
                <a:uLnTx/>
                <a:uFillTx/>
                <a:latin typeface="Arial"/>
                <a:ea typeface="Helvetica Neue"/>
                <a:cs typeface="Helvetica Neue"/>
                <a:sym typeface="Helvetica Neue"/>
                <a:hlinkClick r:id="rId3"/>
              </a:rPr>
              <a:t>Creative Commons Attribution-NonCommercial-ShareAlike 4.0 International License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/>
                <a:cs typeface="Helvetica Neue"/>
                <a:sym typeface="Helvetica Neue"/>
              </a:rPr>
              <a:t>.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4374B7"/>
              </a:solidFill>
              <a:effectLst/>
              <a:uLnTx/>
              <a:uFillTx/>
              <a:latin typeface="Arial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789CB-D4B4-0E40-B5A9-43F56DE9BF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t>16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4288CB8-21A9-CF4A-B61D-940D9988594C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entury Gothic"/>
                <a:sym typeface="Century Gothic"/>
              </a:rPr>
              <a:t>Copyright 2020 FTCTutorials.com (Last edit 4/1/2020)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99853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26BEF-0468-F84D-B84B-30259DE50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 Changes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034A8-B53E-D342-9F11-1CAECEE5C3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Control Award – moved up</a:t>
            </a:r>
          </a:p>
          <a:p>
            <a:pPr lvl="1"/>
            <a:r>
              <a:rPr lang="en-US" dirty="0"/>
              <a:t>Inspire, Think, Connect, Innovate, Control, Motivate, Design</a:t>
            </a:r>
          </a:p>
          <a:p>
            <a:r>
              <a:rPr lang="en-US" dirty="0"/>
              <a:t>Team Judging </a:t>
            </a:r>
          </a:p>
          <a:p>
            <a:pPr lvl="1"/>
            <a:r>
              <a:rPr lang="en-US" dirty="0"/>
              <a:t>5 minutes for presentation only – optional</a:t>
            </a:r>
          </a:p>
          <a:p>
            <a:pPr lvl="1"/>
            <a:r>
              <a:rPr lang="en-US" dirty="0"/>
              <a:t>5 minutes minimum for Q&amp;A up to 10</a:t>
            </a:r>
          </a:p>
          <a:p>
            <a:r>
              <a:rPr lang="en-US" dirty="0"/>
              <a:t>Regional Judge Advisor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C3C37-C634-DA41-9B89-4374A572380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B45C87-CBDC-1F49-B169-606F41684C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035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26BEF-0468-F84D-B84B-30259DE50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 Changes, cont.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28A928-3E5D-410D-BAB7-1D0F412C8A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Judging Feedback</a:t>
            </a:r>
          </a:p>
          <a:p>
            <a:pPr lvl="1"/>
            <a:r>
              <a:rPr lang="en-US" dirty="0"/>
              <a:t>Teams must submit a judging feedback form</a:t>
            </a:r>
          </a:p>
          <a:p>
            <a:pPr lvl="1"/>
            <a:r>
              <a:rPr lang="en-US" dirty="0"/>
              <a:t>Judges will add their feedback</a:t>
            </a:r>
          </a:p>
          <a:p>
            <a:pPr lvl="1"/>
            <a:r>
              <a:rPr lang="en-US" dirty="0"/>
              <a:t>JA send feedback to Lead coach/Mentor 1 after event</a:t>
            </a:r>
          </a:p>
          <a:p>
            <a:r>
              <a:rPr lang="en-US" dirty="0"/>
              <a:t>Engineering Portfolio</a:t>
            </a:r>
          </a:p>
          <a:p>
            <a:pPr lvl="1"/>
            <a:r>
              <a:rPr lang="en-US" dirty="0"/>
              <a:t>15 pages of teams most relevant work</a:t>
            </a:r>
          </a:p>
          <a:p>
            <a:pPr lvl="1"/>
            <a:r>
              <a:rPr lang="en-US" dirty="0"/>
              <a:t>Engineering notebooks kept at Team Pit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C3C37-C634-DA41-9B89-4374A572380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B45C87-CBDC-1F49-B169-606F41684C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130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26BEF-0468-F84D-B84B-30259DE50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Types of Awards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28A928-3E5D-410D-BAB7-1D0F412C8A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 Judged Optional Awards</a:t>
            </a:r>
          </a:p>
          <a:p>
            <a:pPr lvl="1">
              <a:spcBef>
                <a:spcPts val="0"/>
              </a:spcBef>
            </a:pPr>
            <a:r>
              <a:rPr lang="en-US" dirty="0"/>
              <a:t>Compass</a:t>
            </a:r>
          </a:p>
          <a:p>
            <a:pPr lvl="1">
              <a:spcBef>
                <a:spcPts val="0"/>
              </a:spcBef>
            </a:pPr>
            <a:r>
              <a:rPr lang="en-US" dirty="0"/>
              <a:t>Promote</a:t>
            </a:r>
          </a:p>
          <a:p>
            <a:pPr lvl="1">
              <a:spcBef>
                <a:spcPts val="0"/>
              </a:spcBef>
            </a:pPr>
            <a:r>
              <a:rPr lang="en-US" dirty="0"/>
              <a:t>Judges</a:t>
            </a:r>
          </a:p>
          <a:p>
            <a:pPr>
              <a:spcBef>
                <a:spcPts val="0"/>
              </a:spcBef>
            </a:pPr>
            <a:r>
              <a:rPr lang="en-US" dirty="0"/>
              <a:t>Machine creativity and </a:t>
            </a:r>
            <a:br>
              <a:rPr lang="en-US" dirty="0"/>
            </a:br>
            <a:r>
              <a:rPr lang="en-US" dirty="0"/>
              <a:t>Innovation Awards</a:t>
            </a:r>
          </a:p>
          <a:p>
            <a:pPr lvl="1">
              <a:spcBef>
                <a:spcPts val="0"/>
              </a:spcBef>
            </a:pPr>
            <a:r>
              <a:rPr lang="en-US" dirty="0"/>
              <a:t>Innovate</a:t>
            </a:r>
          </a:p>
          <a:p>
            <a:pPr lvl="1">
              <a:spcBef>
                <a:spcPts val="0"/>
              </a:spcBef>
            </a:pPr>
            <a:r>
              <a:rPr lang="en-US" dirty="0"/>
              <a:t>Control</a:t>
            </a:r>
          </a:p>
          <a:p>
            <a:pPr lvl="1">
              <a:spcBef>
                <a:spcPts val="0"/>
              </a:spcBef>
            </a:pPr>
            <a:r>
              <a:rPr lang="en-US" dirty="0"/>
              <a:t>Design</a:t>
            </a:r>
          </a:p>
          <a:p>
            <a:pPr>
              <a:spcBef>
                <a:spcPts val="0"/>
              </a:spcBef>
            </a:pPr>
            <a:r>
              <a:rPr lang="en-US" dirty="0"/>
              <a:t>Team Attribute Awards</a:t>
            </a:r>
          </a:p>
          <a:p>
            <a:pPr lvl="1">
              <a:spcBef>
                <a:spcPts val="0"/>
              </a:spcBef>
            </a:pPr>
            <a:r>
              <a:rPr lang="en-US" dirty="0"/>
              <a:t>Connect</a:t>
            </a:r>
          </a:p>
          <a:p>
            <a:pPr lvl="1">
              <a:spcBef>
                <a:spcPts val="0"/>
              </a:spcBef>
            </a:pPr>
            <a:r>
              <a:rPr lang="en-US" dirty="0"/>
              <a:t>Motivate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C3C37-C634-DA41-9B89-4374A572380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B45C87-CBDC-1F49-B169-606F41684C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770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26BEF-0468-F84D-B84B-30259DE50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Compass Award (Optional Video)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28A928-3E5D-410D-BAB7-1D0F412C8A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Requirements</a:t>
            </a:r>
          </a:p>
          <a:p>
            <a:r>
              <a:rPr lang="en-US" dirty="0"/>
              <a:t>Must follow FIRST branding and design standards </a:t>
            </a:r>
          </a:p>
          <a:p>
            <a:r>
              <a:rPr lang="en-US" dirty="0"/>
              <a:t>60 seconds or less</a:t>
            </a:r>
          </a:p>
          <a:p>
            <a:r>
              <a:rPr lang="en-US" dirty="0"/>
              <a:t>High quality</a:t>
            </a:r>
          </a:p>
          <a:p>
            <a:r>
              <a:rPr lang="en-US" dirty="0"/>
              <a:t>Copyright for music</a:t>
            </a:r>
          </a:p>
          <a:p>
            <a:r>
              <a:rPr lang="en-US" dirty="0"/>
              <a:t>List permissions in credits</a:t>
            </a:r>
          </a:p>
          <a:p>
            <a:r>
              <a:rPr lang="en-US" dirty="0"/>
              <a:t>Submitted by the deadline </a:t>
            </a:r>
          </a:p>
          <a:p>
            <a:r>
              <a:rPr lang="en-US" dirty="0"/>
              <a:t>Video highlights the mentor’s contribution to the team and demonstrates what sets the mentor apart.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C3C37-C634-DA41-9B89-4374A572380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B45C87-CBDC-1F49-B169-606F41684C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974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F830A-1675-B84C-97C4-5B9DE73A7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Promote Award (Optional Video)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21E8D-2C5F-1041-A36D-36E309CDE0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i="1" dirty="0"/>
              <a:t>Video Requirements</a:t>
            </a:r>
          </a:p>
          <a:p>
            <a:pPr>
              <a:spcBef>
                <a:spcPts val="600"/>
              </a:spcBef>
            </a:pPr>
            <a:r>
              <a:rPr lang="en-US" dirty="0"/>
              <a:t>Must meet branding and design standards</a:t>
            </a:r>
          </a:p>
          <a:p>
            <a:pPr>
              <a:spcBef>
                <a:spcPts val="600"/>
              </a:spcBef>
            </a:pPr>
            <a:r>
              <a:rPr lang="en-US" dirty="0"/>
              <a:t>60 seconds or less</a:t>
            </a:r>
          </a:p>
          <a:p>
            <a:pPr>
              <a:spcBef>
                <a:spcPts val="600"/>
              </a:spcBef>
            </a:pPr>
            <a:r>
              <a:rPr lang="en-US" dirty="0"/>
              <a:t>High quality</a:t>
            </a:r>
          </a:p>
          <a:p>
            <a:pPr>
              <a:spcBef>
                <a:spcPts val="600"/>
              </a:spcBef>
            </a:pPr>
            <a:r>
              <a:rPr lang="en-US" dirty="0"/>
              <a:t>Copyright for music</a:t>
            </a:r>
          </a:p>
          <a:p>
            <a:pPr>
              <a:spcBef>
                <a:spcPts val="600"/>
              </a:spcBef>
            </a:pPr>
            <a:r>
              <a:rPr lang="en-US" dirty="0"/>
              <a:t>List permissions in credits</a:t>
            </a:r>
          </a:p>
          <a:p>
            <a:pPr>
              <a:spcBef>
                <a:spcPts val="600"/>
              </a:spcBef>
            </a:pPr>
            <a:r>
              <a:rPr lang="en-US" dirty="0"/>
              <a:t>Submitted by the deadline </a:t>
            </a:r>
          </a:p>
          <a:p>
            <a:pPr>
              <a:spcBef>
                <a:spcPts val="600"/>
              </a:spcBef>
            </a:pPr>
            <a:r>
              <a:rPr lang="en-US" dirty="0"/>
              <a:t>Strong production value</a:t>
            </a:r>
          </a:p>
          <a:p>
            <a:pPr>
              <a:spcBef>
                <a:spcPts val="600"/>
              </a:spcBef>
            </a:pPr>
            <a:r>
              <a:rPr lang="en-US" dirty="0"/>
              <a:t>Thoughtful and impactful video that appeals to public</a:t>
            </a:r>
          </a:p>
          <a:p>
            <a:pPr>
              <a:spcBef>
                <a:spcPts val="600"/>
              </a:spcBef>
            </a:pPr>
            <a:r>
              <a:rPr lang="en-US" dirty="0"/>
              <a:t>Creativity with theme</a:t>
            </a:r>
          </a:p>
          <a:p>
            <a:pPr marL="114300" indent="0">
              <a:spcBef>
                <a:spcPts val="600"/>
              </a:spcBef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1DA217-EC12-D04E-8BAB-E5B6CFBD7FE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570055-4C58-A24D-9A8F-E6F59132E1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34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26BEF-0468-F84D-B84B-30259DE50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Judges Award (Optional)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28A928-3E5D-410D-BAB7-1D0F412C8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249680"/>
            <a:ext cx="3903017" cy="5029199"/>
          </a:xfrm>
        </p:spPr>
        <p:txBody>
          <a:bodyPr/>
          <a:lstStyle/>
          <a:p>
            <a:r>
              <a:rPr lang="en-US" dirty="0"/>
              <a:t>Might not be given</a:t>
            </a:r>
          </a:p>
          <a:p>
            <a:r>
              <a:rPr lang="en-US" dirty="0"/>
              <a:t>Unique efforts, performance, dynamics merit recognition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C3C37-C634-DA41-9B89-4374A572380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Copyright 2020 </a:t>
            </a:r>
            <a:r>
              <a:rPr lang="en-US" dirty="0" err="1"/>
              <a:t>FTCTutorials.com</a:t>
            </a:r>
            <a:r>
              <a:rPr lang="en-US" dirty="0"/>
              <a:t>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B45C87-CBDC-1F49-B169-606F41684C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7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882585-98DB-B14D-9D26-6843538C567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70058" y="1514221"/>
            <a:ext cx="4614862" cy="382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26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7BAA25B1-27B3-43F5-9E66-7C6FE23F3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45107" y="1344136"/>
            <a:ext cx="5581219" cy="356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1B5B46-4D32-4329-A489-CE60FBC59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Award (Robot)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7DB46-7D3D-4DBC-A9B0-F24087314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" y="1249680"/>
            <a:ext cx="3934548" cy="5029199"/>
          </a:xfrm>
        </p:spPr>
        <p:txBody>
          <a:bodyPr/>
          <a:lstStyle/>
          <a:p>
            <a:r>
              <a:rPr lang="en-US" dirty="0"/>
              <a:t>Requirements</a:t>
            </a:r>
          </a:p>
          <a:p>
            <a:r>
              <a:rPr lang="en-US" dirty="0"/>
              <a:t>Gracious Professionalism</a:t>
            </a:r>
          </a:p>
          <a:p>
            <a:r>
              <a:rPr lang="en-US" dirty="0"/>
              <a:t>Engineering Notebook</a:t>
            </a:r>
          </a:p>
          <a:p>
            <a:r>
              <a:rPr lang="en-US" dirty="0"/>
              <a:t>Robot CAD images</a:t>
            </a:r>
          </a:p>
          <a:p>
            <a:r>
              <a:rPr lang="en-US" dirty="0"/>
              <a:t>Detailed design drawings</a:t>
            </a:r>
          </a:p>
          <a:p>
            <a:r>
              <a:rPr lang="en-US" dirty="0"/>
              <a:t>Design principles</a:t>
            </a:r>
          </a:p>
          <a:p>
            <a:r>
              <a:rPr lang="en-US" dirty="0"/>
              <a:t>Aesthetic and functional design</a:t>
            </a:r>
          </a:p>
          <a:p>
            <a:r>
              <a:rPr lang="en-US" dirty="0"/>
              <a:t>Basis for design well considered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BA6CC9-9E6B-4255-8C2C-A437E855E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/>
              <a:t>Copyright 2020 FTCTutorials.com (Last edit 4/1/2020)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3DC33C-3C74-49B9-B45F-52234851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36B016F-A44E-42D5-99EB-6AE2DBD325C7}" type="slidenum">
              <a:rPr lang="en-US" noProof="0" smtClean="0"/>
              <a:pPr lvl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37985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F91CE-8EC0-4D32-A181-D86719B84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Motivate Award </a:t>
            </a:r>
            <a:br>
              <a:rPr lang="en-US" dirty="0"/>
            </a:br>
            <a:r>
              <a:rPr lang="en-US" dirty="0"/>
              <a:t>(Community Outreach)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D48DB-7499-470B-A107-04E8B09F8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" y="1249680"/>
            <a:ext cx="5747582" cy="5029199"/>
          </a:xfrm>
        </p:spPr>
        <p:txBody>
          <a:bodyPr/>
          <a:lstStyle/>
          <a:p>
            <a:r>
              <a:rPr lang="en-US" dirty="0"/>
              <a:t>Requirements</a:t>
            </a:r>
          </a:p>
          <a:p>
            <a:r>
              <a:rPr lang="en-US" dirty="0"/>
              <a:t>Gracious Professionalism</a:t>
            </a:r>
          </a:p>
          <a:p>
            <a:r>
              <a:rPr lang="en-US" dirty="0"/>
              <a:t>Engineering Notebook</a:t>
            </a:r>
          </a:p>
          <a:p>
            <a:r>
              <a:rPr lang="en-US" dirty="0"/>
              <a:t>Ambassador for FIRST programs</a:t>
            </a:r>
          </a:p>
          <a:p>
            <a:r>
              <a:rPr lang="en-US" dirty="0"/>
              <a:t>Successful recruitments</a:t>
            </a:r>
          </a:p>
          <a:p>
            <a:r>
              <a:rPr lang="en-US" dirty="0"/>
              <a:t>Explain contribution of each team member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A52290-4523-431A-9282-3B3A660A2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/>
              <a:t>Copyright 2020 FTCTutorials.com (Last edit 4/1/2020)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CCFEE9-BF77-49DD-9770-892F122CC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36B016F-A44E-42D5-99EB-6AE2DBD325C7}" type="slidenum">
              <a:rPr lang="en-US" noProof="0" smtClean="0"/>
              <a:pPr lvl="0"/>
              <a:t>9</a:t>
            </a:fld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F3E15A-569D-4DBD-8474-FA78D41F7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998"/>
                    </a14:imgEffect>
                    <a14:imgEffect>
                      <a14:brightnessContrast bright="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18914" y="986214"/>
            <a:ext cx="2634407" cy="537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74807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Custom 17">
      <a:dk1>
        <a:srgbClr val="000000"/>
      </a:dk1>
      <a:lt1>
        <a:srgbClr val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BrushVTI">
  <a:themeElements>
    <a:clrScheme name="Custom 17">
      <a:dk1>
        <a:srgbClr val="000000"/>
      </a:dk1>
      <a:lt1>
        <a:srgbClr val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2408</TotalTime>
  <Words>838</Words>
  <Application>Microsoft Macintosh PowerPoint</Application>
  <PresentationFormat>On-screen Show (4:3)</PresentationFormat>
  <Paragraphs>188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</vt:lpstr>
      <vt:lpstr>Arial</vt:lpstr>
      <vt:lpstr>Abril Fatface</vt:lpstr>
      <vt:lpstr>Century Gothic</vt:lpstr>
      <vt:lpstr>BrushVTI</vt:lpstr>
      <vt:lpstr>1_BrushVTI</vt:lpstr>
      <vt:lpstr>Awards</vt:lpstr>
      <vt:lpstr>2020 Changes</vt:lpstr>
      <vt:lpstr>2020 Changes, cont.</vt:lpstr>
      <vt:lpstr>Three Types of Awards</vt:lpstr>
      <vt:lpstr>Compass Award (Optional Video)</vt:lpstr>
      <vt:lpstr>Promote Award (Optional Video)</vt:lpstr>
      <vt:lpstr>Judges Award (Optional)</vt:lpstr>
      <vt:lpstr>Design Award (Robot)</vt:lpstr>
      <vt:lpstr>Motivate Award  (Community Outreach)</vt:lpstr>
      <vt:lpstr>Control Award (Programming)</vt:lpstr>
      <vt:lpstr>Innovate (Robot)</vt:lpstr>
      <vt:lpstr>Connect Award  (Engineering Outreach)</vt:lpstr>
      <vt:lpstr>Think Award  (All)</vt:lpstr>
      <vt:lpstr>Inspire Award (All)</vt:lpstr>
      <vt:lpstr>Advancement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for Rookie Teams</dc:title>
  <dc:creator>Srinivasan Seshan</dc:creator>
  <cp:lastModifiedBy>Srinivasan Seshan</cp:lastModifiedBy>
  <cp:revision>17</cp:revision>
  <dcterms:created xsi:type="dcterms:W3CDTF">2020-03-03T17:05:41Z</dcterms:created>
  <dcterms:modified xsi:type="dcterms:W3CDTF">2020-06-20T11:47:49Z</dcterms:modified>
</cp:coreProperties>
</file>